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6"/>
  </p:notesMasterIdLst>
  <p:sldIdLst>
    <p:sldId id="292" r:id="rId2"/>
    <p:sldId id="266" r:id="rId3"/>
    <p:sldId id="267" r:id="rId4"/>
    <p:sldId id="268" r:id="rId5"/>
    <p:sldId id="257" r:id="rId6"/>
    <p:sldId id="261" r:id="rId7"/>
    <p:sldId id="290" r:id="rId8"/>
    <p:sldId id="270" r:id="rId9"/>
    <p:sldId id="258" r:id="rId10"/>
    <p:sldId id="269" r:id="rId11"/>
    <p:sldId id="291" r:id="rId12"/>
    <p:sldId id="293" r:id="rId13"/>
    <p:sldId id="260" r:id="rId14"/>
    <p:sldId id="2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3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7" autoAdjust="0"/>
    <p:restoredTop sz="95268" autoAdjust="0"/>
  </p:normalViewPr>
  <p:slideViewPr>
    <p:cSldViewPr snapToGrid="0">
      <p:cViewPr varScale="1">
        <p:scale>
          <a:sx n="82" d="100"/>
          <a:sy n="82" d="100"/>
        </p:scale>
        <p:origin x="581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7B4CDF-1F60-4834-92D3-F4C68B7A4D85}" type="doc">
      <dgm:prSet loTypeId="urn:microsoft.com/office/officeart/2005/8/layout/cycle2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67EF08EE-A626-4C82-A7C0-EBA35E4DD48E}">
      <dgm:prSet phldrT="[Text]"/>
      <dgm:spPr/>
      <dgm:t>
        <a:bodyPr/>
        <a:lstStyle/>
        <a:p>
          <a:endParaRPr lang="es-ES" dirty="0"/>
        </a:p>
      </dgm:t>
    </dgm:pt>
    <dgm:pt modelId="{F7952B65-4A6F-4032-AFE6-15ACCFC1A2BF}" type="parTrans" cxnId="{E46E2E71-EC80-4484-A25D-5DBF11A22825}">
      <dgm:prSet/>
      <dgm:spPr/>
      <dgm:t>
        <a:bodyPr/>
        <a:lstStyle/>
        <a:p>
          <a:endParaRPr lang="es-ES"/>
        </a:p>
      </dgm:t>
    </dgm:pt>
    <dgm:pt modelId="{202B40C1-C1AA-41F3-990D-AC1AE06C278D}" type="sibTrans" cxnId="{E46E2E71-EC80-4484-A25D-5DBF11A22825}">
      <dgm:prSet/>
      <dgm:spPr/>
      <dgm:t>
        <a:bodyPr/>
        <a:lstStyle/>
        <a:p>
          <a:endParaRPr lang="es-ES"/>
        </a:p>
      </dgm:t>
    </dgm:pt>
    <dgm:pt modelId="{E7A14077-1DED-46DA-B791-74A6B52840F6}">
      <dgm:prSet phldrT="[Text]"/>
      <dgm:spPr/>
      <dgm:t>
        <a:bodyPr/>
        <a:lstStyle/>
        <a:p>
          <a:endParaRPr lang="es-ES" dirty="0"/>
        </a:p>
      </dgm:t>
    </dgm:pt>
    <dgm:pt modelId="{DB7EE383-2A83-460D-A9D3-D12E33EFE897}" type="parTrans" cxnId="{762672E7-C5EE-4BB5-9678-C4EC4E516E3F}">
      <dgm:prSet/>
      <dgm:spPr/>
      <dgm:t>
        <a:bodyPr/>
        <a:lstStyle/>
        <a:p>
          <a:endParaRPr lang="es-ES"/>
        </a:p>
      </dgm:t>
    </dgm:pt>
    <dgm:pt modelId="{C7548C9F-3FB5-45D8-BE90-FBF0A7966FA1}" type="sibTrans" cxnId="{762672E7-C5EE-4BB5-9678-C4EC4E516E3F}">
      <dgm:prSet/>
      <dgm:spPr/>
      <dgm:t>
        <a:bodyPr/>
        <a:lstStyle/>
        <a:p>
          <a:endParaRPr lang="es-ES"/>
        </a:p>
      </dgm:t>
    </dgm:pt>
    <dgm:pt modelId="{984E7AF2-C9F2-4BD9-8EBF-C0B0CEDCC83A}">
      <dgm:prSet phldrT="[Text]"/>
      <dgm:spPr/>
      <dgm:t>
        <a:bodyPr/>
        <a:lstStyle/>
        <a:p>
          <a:endParaRPr lang="es-ES"/>
        </a:p>
      </dgm:t>
    </dgm:pt>
    <dgm:pt modelId="{CAFCB12A-4E57-4CBB-9A13-B7088D705CAD}" type="parTrans" cxnId="{C72EE2B7-F6ED-42EF-8505-B6E2CC945EC6}">
      <dgm:prSet/>
      <dgm:spPr/>
      <dgm:t>
        <a:bodyPr/>
        <a:lstStyle/>
        <a:p>
          <a:endParaRPr lang="es-ES"/>
        </a:p>
      </dgm:t>
    </dgm:pt>
    <dgm:pt modelId="{6087E62F-F213-40F9-A660-F12DA35B4D0C}" type="sibTrans" cxnId="{C72EE2B7-F6ED-42EF-8505-B6E2CC945EC6}">
      <dgm:prSet/>
      <dgm:spPr/>
      <dgm:t>
        <a:bodyPr/>
        <a:lstStyle/>
        <a:p>
          <a:endParaRPr lang="es-ES"/>
        </a:p>
      </dgm:t>
    </dgm:pt>
    <dgm:pt modelId="{7633D663-4FAA-4E5E-AACE-D6BECDA248A2}" type="pres">
      <dgm:prSet presAssocID="{5D7B4CDF-1F60-4834-92D3-F4C68B7A4D85}" presName="cycle" presStyleCnt="0">
        <dgm:presLayoutVars>
          <dgm:dir/>
          <dgm:resizeHandles val="exact"/>
        </dgm:presLayoutVars>
      </dgm:prSet>
      <dgm:spPr/>
    </dgm:pt>
    <dgm:pt modelId="{BB891C42-8805-405F-BBAE-338D3FCCFA21}" type="pres">
      <dgm:prSet presAssocID="{E7A14077-1DED-46DA-B791-74A6B52840F6}" presName="node" presStyleLbl="node1" presStyleIdx="0" presStyleCnt="3">
        <dgm:presLayoutVars>
          <dgm:bulletEnabled val="1"/>
        </dgm:presLayoutVars>
      </dgm:prSet>
      <dgm:spPr/>
    </dgm:pt>
    <dgm:pt modelId="{594C0EC4-9ED1-4FA0-AFF3-7E68F95DBF11}" type="pres">
      <dgm:prSet presAssocID="{C7548C9F-3FB5-45D8-BE90-FBF0A7966FA1}" presName="sibTrans" presStyleLbl="sibTrans2D1" presStyleIdx="0" presStyleCnt="3"/>
      <dgm:spPr/>
    </dgm:pt>
    <dgm:pt modelId="{3A770904-07A2-433E-B76F-9E1A31C7F48E}" type="pres">
      <dgm:prSet presAssocID="{C7548C9F-3FB5-45D8-BE90-FBF0A7966FA1}" presName="connectorText" presStyleLbl="sibTrans2D1" presStyleIdx="0" presStyleCnt="3"/>
      <dgm:spPr/>
    </dgm:pt>
    <dgm:pt modelId="{76931A2A-A4FB-4F40-A6AD-D716B53062B3}" type="pres">
      <dgm:prSet presAssocID="{984E7AF2-C9F2-4BD9-8EBF-C0B0CEDCC83A}" presName="node" presStyleLbl="node1" presStyleIdx="1" presStyleCnt="3">
        <dgm:presLayoutVars>
          <dgm:bulletEnabled val="1"/>
        </dgm:presLayoutVars>
      </dgm:prSet>
      <dgm:spPr/>
    </dgm:pt>
    <dgm:pt modelId="{8A49AAD4-983D-45A7-B78F-1CA8823E6D34}" type="pres">
      <dgm:prSet presAssocID="{6087E62F-F213-40F9-A660-F12DA35B4D0C}" presName="sibTrans" presStyleLbl="sibTrans2D1" presStyleIdx="1" presStyleCnt="3"/>
      <dgm:spPr/>
    </dgm:pt>
    <dgm:pt modelId="{011B3AE5-86B4-42ED-9773-AEAC68FEA371}" type="pres">
      <dgm:prSet presAssocID="{6087E62F-F213-40F9-A660-F12DA35B4D0C}" presName="connectorText" presStyleLbl="sibTrans2D1" presStyleIdx="1" presStyleCnt="3"/>
      <dgm:spPr/>
    </dgm:pt>
    <dgm:pt modelId="{514666C5-0E5F-4B67-A9A6-ACA3FA8D99E0}" type="pres">
      <dgm:prSet presAssocID="{67EF08EE-A626-4C82-A7C0-EBA35E4DD48E}" presName="node" presStyleLbl="node1" presStyleIdx="2" presStyleCnt="3">
        <dgm:presLayoutVars>
          <dgm:bulletEnabled val="1"/>
        </dgm:presLayoutVars>
      </dgm:prSet>
      <dgm:spPr/>
    </dgm:pt>
    <dgm:pt modelId="{740994C6-5572-46E7-83E4-05F67A5B2CFF}" type="pres">
      <dgm:prSet presAssocID="{202B40C1-C1AA-41F3-990D-AC1AE06C278D}" presName="sibTrans" presStyleLbl="sibTrans2D1" presStyleIdx="2" presStyleCnt="3"/>
      <dgm:spPr/>
    </dgm:pt>
    <dgm:pt modelId="{E95FCB06-A04E-490B-9D7D-4DEB765CDED5}" type="pres">
      <dgm:prSet presAssocID="{202B40C1-C1AA-41F3-990D-AC1AE06C278D}" presName="connectorText" presStyleLbl="sibTrans2D1" presStyleIdx="2" presStyleCnt="3"/>
      <dgm:spPr/>
    </dgm:pt>
  </dgm:ptLst>
  <dgm:cxnLst>
    <dgm:cxn modelId="{94DA9817-32DB-444C-AB1A-B38262F8FA68}" type="presOf" srcId="{5D7B4CDF-1F60-4834-92D3-F4C68B7A4D85}" destId="{7633D663-4FAA-4E5E-AACE-D6BECDA248A2}" srcOrd="0" destOrd="0" presId="urn:microsoft.com/office/officeart/2005/8/layout/cycle2"/>
    <dgm:cxn modelId="{817BA13E-1C3E-4B46-808E-31479FD51B54}" type="presOf" srcId="{C7548C9F-3FB5-45D8-BE90-FBF0A7966FA1}" destId="{594C0EC4-9ED1-4FA0-AFF3-7E68F95DBF11}" srcOrd="0" destOrd="0" presId="urn:microsoft.com/office/officeart/2005/8/layout/cycle2"/>
    <dgm:cxn modelId="{46B6CE63-0328-430B-8F83-4B3D21FD34EE}" type="presOf" srcId="{6087E62F-F213-40F9-A660-F12DA35B4D0C}" destId="{8A49AAD4-983D-45A7-B78F-1CA8823E6D34}" srcOrd="0" destOrd="0" presId="urn:microsoft.com/office/officeart/2005/8/layout/cycle2"/>
    <dgm:cxn modelId="{E46E2E71-EC80-4484-A25D-5DBF11A22825}" srcId="{5D7B4CDF-1F60-4834-92D3-F4C68B7A4D85}" destId="{67EF08EE-A626-4C82-A7C0-EBA35E4DD48E}" srcOrd="2" destOrd="0" parTransId="{F7952B65-4A6F-4032-AFE6-15ACCFC1A2BF}" sibTransId="{202B40C1-C1AA-41F3-990D-AC1AE06C278D}"/>
    <dgm:cxn modelId="{B3134151-7173-4311-B883-B06D4D551158}" type="presOf" srcId="{202B40C1-C1AA-41F3-990D-AC1AE06C278D}" destId="{740994C6-5572-46E7-83E4-05F67A5B2CFF}" srcOrd="0" destOrd="0" presId="urn:microsoft.com/office/officeart/2005/8/layout/cycle2"/>
    <dgm:cxn modelId="{76C36F77-592E-454D-8BCB-12F3DC25C63D}" type="presOf" srcId="{67EF08EE-A626-4C82-A7C0-EBA35E4DD48E}" destId="{514666C5-0E5F-4B67-A9A6-ACA3FA8D99E0}" srcOrd="0" destOrd="0" presId="urn:microsoft.com/office/officeart/2005/8/layout/cycle2"/>
    <dgm:cxn modelId="{21CD379A-7DEA-4CE9-818B-EC70F67D1E29}" type="presOf" srcId="{984E7AF2-C9F2-4BD9-8EBF-C0B0CEDCC83A}" destId="{76931A2A-A4FB-4F40-A6AD-D716B53062B3}" srcOrd="0" destOrd="0" presId="urn:microsoft.com/office/officeart/2005/8/layout/cycle2"/>
    <dgm:cxn modelId="{C72EE2B7-F6ED-42EF-8505-B6E2CC945EC6}" srcId="{5D7B4CDF-1F60-4834-92D3-F4C68B7A4D85}" destId="{984E7AF2-C9F2-4BD9-8EBF-C0B0CEDCC83A}" srcOrd="1" destOrd="0" parTransId="{CAFCB12A-4E57-4CBB-9A13-B7088D705CAD}" sibTransId="{6087E62F-F213-40F9-A660-F12DA35B4D0C}"/>
    <dgm:cxn modelId="{64B12CBC-17CC-4920-81C5-1FE59018CDAE}" type="presOf" srcId="{C7548C9F-3FB5-45D8-BE90-FBF0A7966FA1}" destId="{3A770904-07A2-433E-B76F-9E1A31C7F48E}" srcOrd="1" destOrd="0" presId="urn:microsoft.com/office/officeart/2005/8/layout/cycle2"/>
    <dgm:cxn modelId="{9F1174C4-E306-4D07-AD73-3364DF2F1094}" type="presOf" srcId="{202B40C1-C1AA-41F3-990D-AC1AE06C278D}" destId="{E95FCB06-A04E-490B-9D7D-4DEB765CDED5}" srcOrd="1" destOrd="0" presId="urn:microsoft.com/office/officeart/2005/8/layout/cycle2"/>
    <dgm:cxn modelId="{617276DE-B686-4EC7-A381-D9372CCF8F8C}" type="presOf" srcId="{6087E62F-F213-40F9-A660-F12DA35B4D0C}" destId="{011B3AE5-86B4-42ED-9773-AEAC68FEA371}" srcOrd="1" destOrd="0" presId="urn:microsoft.com/office/officeart/2005/8/layout/cycle2"/>
    <dgm:cxn modelId="{762672E7-C5EE-4BB5-9678-C4EC4E516E3F}" srcId="{5D7B4CDF-1F60-4834-92D3-F4C68B7A4D85}" destId="{E7A14077-1DED-46DA-B791-74A6B52840F6}" srcOrd="0" destOrd="0" parTransId="{DB7EE383-2A83-460D-A9D3-D12E33EFE897}" sibTransId="{C7548C9F-3FB5-45D8-BE90-FBF0A7966FA1}"/>
    <dgm:cxn modelId="{D9DD2EE9-014D-4D83-A63D-451A5626DA20}" type="presOf" srcId="{E7A14077-1DED-46DA-B791-74A6B52840F6}" destId="{BB891C42-8805-405F-BBAE-338D3FCCFA21}" srcOrd="0" destOrd="0" presId="urn:microsoft.com/office/officeart/2005/8/layout/cycle2"/>
    <dgm:cxn modelId="{A24BBF7C-8446-46E5-BB19-DA92EDD0CF0C}" type="presParOf" srcId="{7633D663-4FAA-4E5E-AACE-D6BECDA248A2}" destId="{BB891C42-8805-405F-BBAE-338D3FCCFA21}" srcOrd="0" destOrd="0" presId="urn:microsoft.com/office/officeart/2005/8/layout/cycle2"/>
    <dgm:cxn modelId="{2492BEDC-53EB-4B43-BD04-CBD661F3D893}" type="presParOf" srcId="{7633D663-4FAA-4E5E-AACE-D6BECDA248A2}" destId="{594C0EC4-9ED1-4FA0-AFF3-7E68F95DBF11}" srcOrd="1" destOrd="0" presId="urn:microsoft.com/office/officeart/2005/8/layout/cycle2"/>
    <dgm:cxn modelId="{F77F2312-A3EF-48A6-A7F6-54491C394D02}" type="presParOf" srcId="{594C0EC4-9ED1-4FA0-AFF3-7E68F95DBF11}" destId="{3A770904-07A2-433E-B76F-9E1A31C7F48E}" srcOrd="0" destOrd="0" presId="urn:microsoft.com/office/officeart/2005/8/layout/cycle2"/>
    <dgm:cxn modelId="{F3DA0448-A566-422E-BF2C-CD092EB3A537}" type="presParOf" srcId="{7633D663-4FAA-4E5E-AACE-D6BECDA248A2}" destId="{76931A2A-A4FB-4F40-A6AD-D716B53062B3}" srcOrd="2" destOrd="0" presId="urn:microsoft.com/office/officeart/2005/8/layout/cycle2"/>
    <dgm:cxn modelId="{AA6D0615-205C-4476-8B06-C0495E831B68}" type="presParOf" srcId="{7633D663-4FAA-4E5E-AACE-D6BECDA248A2}" destId="{8A49AAD4-983D-45A7-B78F-1CA8823E6D34}" srcOrd="3" destOrd="0" presId="urn:microsoft.com/office/officeart/2005/8/layout/cycle2"/>
    <dgm:cxn modelId="{D318059A-F3C4-48B4-889F-E0B02DCE40A2}" type="presParOf" srcId="{8A49AAD4-983D-45A7-B78F-1CA8823E6D34}" destId="{011B3AE5-86B4-42ED-9773-AEAC68FEA371}" srcOrd="0" destOrd="0" presId="urn:microsoft.com/office/officeart/2005/8/layout/cycle2"/>
    <dgm:cxn modelId="{DB327FB9-9312-44C0-A479-1CD27E8FB8CA}" type="presParOf" srcId="{7633D663-4FAA-4E5E-AACE-D6BECDA248A2}" destId="{514666C5-0E5F-4B67-A9A6-ACA3FA8D99E0}" srcOrd="4" destOrd="0" presId="urn:microsoft.com/office/officeart/2005/8/layout/cycle2"/>
    <dgm:cxn modelId="{48F6A17D-AE9B-4AC8-AB19-4F563ED24B7A}" type="presParOf" srcId="{7633D663-4FAA-4E5E-AACE-D6BECDA248A2}" destId="{740994C6-5572-46E7-83E4-05F67A5B2CFF}" srcOrd="5" destOrd="0" presId="urn:microsoft.com/office/officeart/2005/8/layout/cycle2"/>
    <dgm:cxn modelId="{CD053750-AE3B-4649-90FD-FD6D740049FC}" type="presParOf" srcId="{740994C6-5572-46E7-83E4-05F67A5B2CFF}" destId="{E95FCB06-A04E-490B-9D7D-4DEB765CDED5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891C42-8805-405F-BBAE-338D3FCCFA21}">
      <dsp:nvSpPr>
        <dsp:cNvPr id="0" name=""/>
        <dsp:cNvSpPr/>
      </dsp:nvSpPr>
      <dsp:spPr>
        <a:xfrm>
          <a:off x="1814647" y="1152"/>
          <a:ext cx="2355242" cy="235524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6500" kern="1200" dirty="0"/>
        </a:p>
      </dsp:txBody>
      <dsp:txXfrm>
        <a:off x="2159564" y="346069"/>
        <a:ext cx="1665408" cy="1665408"/>
      </dsp:txXfrm>
    </dsp:sp>
    <dsp:sp modelId="{594C0EC4-9ED1-4FA0-AFF3-7E68F95DBF11}">
      <dsp:nvSpPr>
        <dsp:cNvPr id="0" name=""/>
        <dsp:cNvSpPr/>
      </dsp:nvSpPr>
      <dsp:spPr>
        <a:xfrm rot="3600000">
          <a:off x="3554541" y="2296565"/>
          <a:ext cx="625100" cy="7948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400" kern="1200"/>
        </a:p>
      </dsp:txBody>
      <dsp:txXfrm>
        <a:off x="3601424" y="2374341"/>
        <a:ext cx="437570" cy="476936"/>
      </dsp:txXfrm>
    </dsp:sp>
    <dsp:sp modelId="{76931A2A-A4FB-4F40-A6AD-D716B53062B3}">
      <dsp:nvSpPr>
        <dsp:cNvPr id="0" name=""/>
        <dsp:cNvSpPr/>
      </dsp:nvSpPr>
      <dsp:spPr>
        <a:xfrm>
          <a:off x="3581985" y="3062272"/>
          <a:ext cx="2355242" cy="2355242"/>
        </a:xfrm>
        <a:prstGeom prst="ellips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6500" kern="1200"/>
        </a:p>
      </dsp:txBody>
      <dsp:txXfrm>
        <a:off x="3926902" y="3407189"/>
        <a:ext cx="1665408" cy="1665408"/>
      </dsp:txXfrm>
    </dsp:sp>
    <dsp:sp modelId="{8A49AAD4-983D-45A7-B78F-1CA8823E6D34}">
      <dsp:nvSpPr>
        <dsp:cNvPr id="0" name=""/>
        <dsp:cNvSpPr/>
      </dsp:nvSpPr>
      <dsp:spPr>
        <a:xfrm rot="10800000">
          <a:off x="2697409" y="3842446"/>
          <a:ext cx="625100" cy="7948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400" kern="1200"/>
        </a:p>
      </dsp:txBody>
      <dsp:txXfrm rot="10800000">
        <a:off x="2884939" y="4001425"/>
        <a:ext cx="437570" cy="476936"/>
      </dsp:txXfrm>
    </dsp:sp>
    <dsp:sp modelId="{514666C5-0E5F-4B67-A9A6-ACA3FA8D99E0}">
      <dsp:nvSpPr>
        <dsp:cNvPr id="0" name=""/>
        <dsp:cNvSpPr/>
      </dsp:nvSpPr>
      <dsp:spPr>
        <a:xfrm>
          <a:off x="47308" y="3062272"/>
          <a:ext cx="2355242" cy="2355242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6500" kern="1200" dirty="0"/>
        </a:p>
      </dsp:txBody>
      <dsp:txXfrm>
        <a:off x="392225" y="3407189"/>
        <a:ext cx="1665408" cy="1665408"/>
      </dsp:txXfrm>
    </dsp:sp>
    <dsp:sp modelId="{740994C6-5572-46E7-83E4-05F67A5B2CFF}">
      <dsp:nvSpPr>
        <dsp:cNvPr id="0" name=""/>
        <dsp:cNvSpPr/>
      </dsp:nvSpPr>
      <dsp:spPr>
        <a:xfrm rot="18000000">
          <a:off x="1787203" y="2327207"/>
          <a:ext cx="625100" cy="7948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400" kern="1200"/>
        </a:p>
      </dsp:txBody>
      <dsp:txXfrm>
        <a:off x="1834086" y="2567389"/>
        <a:ext cx="437570" cy="4769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0EFE42-1D8E-4EB2-B06C-FE270C5AFB94}" type="datetimeFigureOut">
              <a:rPr lang="es-ES" smtClean="0"/>
              <a:t>14/12/2018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D589A1-1C95-4EDA-97EF-0A9F08C25A7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4132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Preguntar: Como podemos controlar al robot. Hacer referencia a que necesita órdenes y utilizaremos para programar MBLOCK.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589A1-1C95-4EDA-97EF-0A9F08C25A7D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3965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0C5E7-B1A1-4648-89D2-17B0F1E7F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140298-3E00-4E73-B947-697E692828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B99EB-0E86-4FEA-A9C4-501D4E755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1F536-58DF-4935-AE3B-7A08C0312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95127-BE30-42B7-9BE5-B83CC6A2E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751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E45D4-0CAB-43AD-8327-A4B3BCA50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9CA3B9-594A-4133-B4F9-D27AA5726D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F6F31-09CB-47A3-AEDB-7CA7BE1E3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FC938-9C31-4327-9275-3EB93C5B5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0415C-79F5-4EAA-8D86-27D6FD1A7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53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F9AA0A-4FF4-45DA-8DEC-4437E2DD91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3D255C-51DF-421E-A067-5E9E80CD9A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27DEB-7DEA-43CC-A21F-F81EEC6CE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EDAFC-3543-4A0D-80D2-F4871AED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550C7-3342-49D6-8734-F9809E853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531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AE108-9C7F-4CDC-AD71-B576580A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03746-779A-435F-995A-5BF82C86C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4E866-B322-455F-AC32-8C164B8CD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61E0-F80F-48E7-A817-F1CECBEE9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34AFC-4299-43F1-A312-79EF0102C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46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E1D3E-E4B6-4EAA-BFB4-25A0557A6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E0856-45A8-4EAD-A9D6-8A993968A1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EEBE1-2BAF-4C94-8403-6E8454F9B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58F46-E931-4D79-94A5-037AFD073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30D95-EF5F-4A0A-93BD-73AEE2C2F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256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ABEC0-6253-4360-B586-B9D20933D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6E20B-8661-4C60-84FB-4892E8B486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32BE45-79E4-479B-BD2F-46CCB0BEE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89105E-DF25-4F38-BDE2-9B00C2C44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9C4A8-7467-4BAD-98A2-0B63CAC19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5C5C0-08E4-4F7B-9E80-8925539D2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407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FF641-A5CC-4263-A394-2112D623A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D6865-C632-473C-AEC8-8D3F71562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FDBD19-4D33-4F6A-9938-6A04B3888E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697E46-CE4D-480E-A997-2B53B2DF55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8B7E36-823F-4FD4-B826-E450A12480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BB3B14-C886-4F84-9FD5-11C8320E1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9AF591-4BBF-4BF2-9EF7-F8B114DFA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2B1A04-B244-4AE3-8997-9B075B105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44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408F1-BB29-4C6F-91C9-653A730BE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54FEF9-8D09-4091-BE99-B6264EBD3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F49AA-83D5-4063-9CDE-AA7763048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2B27C-3C99-4208-B425-775413C53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03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2A62B2-A6D1-4A6F-8B20-80606F478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2E4958-7A46-4331-B2D8-2C31D8FCB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8548B-339B-46B2-BF01-1EE3DDC72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661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F408F-8083-4F07-9628-074C7AFE4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477E0-A333-439D-A531-30B39A813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59501-D187-414C-AACE-F838720036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35F890-BB8A-49E1-880A-924FD6FE4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CA38FE-429A-41E7-942D-ECCE639D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1D9BC-0038-4041-AE2C-657BF99D4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561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56CFD-7F35-482C-A50F-B3D43ACB0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D7F3EF-0FE9-46C4-A116-5DA6E26B0D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0B4041-0F17-42D8-AF16-AB099A39FF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7FF-F8F1-4B22-A471-9317ED3A2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3D6993-98F8-4234-B24A-02D4DB41C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A34037-0E7D-4379-ACA0-98611B2F7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197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45B175-C851-453B-B2A0-9A5CFCADC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F4A2-0E4F-4E49-A0BF-BEEC72203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8AA27-3F13-4BFD-B949-21CF319108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3F5E9-5DAC-4C4A-9DF5-C2B87276BCC8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E99A2-0FED-42D4-9FBD-08CC1C3F81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468D4-5440-4CE2-BAB3-61D83F628C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39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41.png"/><Relationship Id="rId7" Type="http://schemas.openxmlformats.org/officeDocument/2006/relationships/image" Target="../media/image3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10" Type="http://schemas.openxmlformats.org/officeDocument/2006/relationships/image" Target="../media/image29.png"/><Relationship Id="rId4" Type="http://schemas.openxmlformats.org/officeDocument/2006/relationships/image" Target="../media/image42.svg"/><Relationship Id="rId9" Type="http://schemas.openxmlformats.org/officeDocument/2006/relationships/image" Target="../media/image4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sani01/Tutoriales" TargetMode="External"/><Relationship Id="rId7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sani01/Tutoriales" TargetMode="External"/><Relationship Id="rId7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7.svg"/><Relationship Id="rId7" Type="http://schemas.openxmlformats.org/officeDocument/2006/relationships/image" Target="../media/image59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svg"/><Relationship Id="rId5" Type="http://schemas.openxmlformats.org/officeDocument/2006/relationships/image" Target="../media/image57.sv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15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diagramData" Target="../diagrams/data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openxmlformats.org/officeDocument/2006/relationships/image" Target="../media/image22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0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vOW_RDQ7uAI" TargetMode="External"/><Relationship Id="rId5" Type="http://schemas.openxmlformats.org/officeDocument/2006/relationships/image" Target="../media/image31.png"/><Relationship Id="rId4" Type="http://schemas.openxmlformats.org/officeDocument/2006/relationships/hyperlink" Target="https://www.youtube.com/watch?v=zwH6H1kYfMI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svg"/><Relationship Id="rId7" Type="http://schemas.openxmlformats.org/officeDocument/2006/relationships/image" Target="../media/image2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0.svg"/><Relationship Id="rId5" Type="http://schemas.openxmlformats.org/officeDocument/2006/relationships/image" Target="../media/image35.png"/><Relationship Id="rId10" Type="http://schemas.openxmlformats.org/officeDocument/2006/relationships/image" Target="../media/image39.png"/><Relationship Id="rId4" Type="http://schemas.openxmlformats.org/officeDocument/2006/relationships/image" Target="../media/image29.png"/><Relationship Id="rId9" Type="http://schemas.openxmlformats.org/officeDocument/2006/relationships/image" Target="../media/image3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5F415-7490-4054-85B4-10F7AE6D3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2207"/>
            <a:ext cx="9144000" cy="2387600"/>
          </a:xfrm>
        </p:spPr>
        <p:txBody>
          <a:bodyPr>
            <a:normAutofit/>
          </a:bodyPr>
          <a:lstStyle/>
          <a:p>
            <a:r>
              <a:rPr lang="es-EC" sz="8000" dirty="0">
                <a:solidFill>
                  <a:schemeClr val="accent1"/>
                </a:solidFill>
                <a:latin typeface="Rockwell" panose="02060603020205020403" pitchFamily="18" charset="0"/>
              </a:rPr>
              <a:t>Robótica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65E432-C1E6-4C36-BF8E-2DA25E65D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579677" y="3278339"/>
            <a:ext cx="49149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D0CA124-ECF5-442F-9A76-2B1B538F521F}"/>
              </a:ext>
            </a:extLst>
          </p:cNvPr>
          <p:cNvSpPr txBox="1"/>
          <p:nvPr/>
        </p:nvSpPr>
        <p:spPr>
          <a:xfrm>
            <a:off x="4928490" y="3340271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  <a:latin typeface="Monotype Corsiva" panose="03010101010201010101" pitchFamily="66" charset="0"/>
                <a:cs typeface="Microsoft Uighur" panose="020B0604020202020204" pitchFamily="2" charset="-78"/>
              </a:rPr>
              <a:t>No seas un simple mortal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EB53B1E-86F2-4B09-87EB-037B96359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6673" y="-136568"/>
            <a:ext cx="3948836" cy="323574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20D4B2-DA38-4512-9099-BA06CFB9B003}"/>
              </a:ext>
            </a:extLst>
          </p:cNvPr>
          <p:cNvGrpSpPr/>
          <p:nvPr/>
        </p:nvGrpSpPr>
        <p:grpSpPr>
          <a:xfrm>
            <a:off x="7684386" y="5939897"/>
            <a:ext cx="946144" cy="834617"/>
            <a:chOff x="7684386" y="5939897"/>
            <a:chExt cx="946144" cy="834617"/>
          </a:xfrm>
        </p:grpSpPr>
        <p:pic>
          <p:nvPicPr>
            <p:cNvPr id="16" name="Graphic 15" descr="Gears">
              <a:extLst>
                <a:ext uri="{FF2B5EF4-FFF2-40B4-BE49-F238E27FC236}">
                  <a16:creationId xmlns:a16="http://schemas.microsoft.com/office/drawing/2014/main" id="{312A0C83-F228-44AD-97F4-3B0636930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98405" y="6038910"/>
              <a:ext cx="732125" cy="735604"/>
            </a:xfrm>
            <a:prstGeom prst="rect">
              <a:avLst/>
            </a:prstGeom>
          </p:spPr>
        </p:pic>
        <p:pic>
          <p:nvPicPr>
            <p:cNvPr id="18" name="Graphic 17" descr="Single gear">
              <a:extLst>
                <a:ext uri="{FF2B5EF4-FFF2-40B4-BE49-F238E27FC236}">
                  <a16:creationId xmlns:a16="http://schemas.microsoft.com/office/drawing/2014/main" id="{F3AADA54-7085-443D-8C3C-85B7A41DE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84386" y="5939897"/>
              <a:ext cx="558671" cy="572261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0E56D7A-EEF5-450D-B47F-392FC706E80B}"/>
              </a:ext>
            </a:extLst>
          </p:cNvPr>
          <p:cNvGrpSpPr/>
          <p:nvPr/>
        </p:nvGrpSpPr>
        <p:grpSpPr>
          <a:xfrm>
            <a:off x="5889721" y="5939897"/>
            <a:ext cx="832147" cy="791054"/>
            <a:chOff x="5889721" y="5939897"/>
            <a:chExt cx="832147" cy="791054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D32820E6-A902-4E73-919E-7A7C05F5E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889721" y="5939897"/>
              <a:ext cx="832147" cy="791054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D09950DE-AD99-4416-9DA6-7D5EFED08F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30870" t="20712" r="27146" b="40932"/>
            <a:stretch/>
          </p:blipFill>
          <p:spPr>
            <a:xfrm>
              <a:off x="6146800" y="6106160"/>
              <a:ext cx="347980" cy="30226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FDD3F1F-A2DA-44A1-9AF7-01ABD667F0E3}"/>
              </a:ext>
            </a:extLst>
          </p:cNvPr>
          <p:cNvGrpSpPr/>
          <p:nvPr/>
        </p:nvGrpSpPr>
        <p:grpSpPr>
          <a:xfrm>
            <a:off x="3890246" y="5962760"/>
            <a:ext cx="793122" cy="745327"/>
            <a:chOff x="3890246" y="5962760"/>
            <a:chExt cx="793122" cy="745327"/>
          </a:xfrm>
        </p:grpSpPr>
        <p:pic>
          <p:nvPicPr>
            <p:cNvPr id="11" name="Graphic 10" descr="Tools">
              <a:extLst>
                <a:ext uri="{FF2B5EF4-FFF2-40B4-BE49-F238E27FC236}">
                  <a16:creationId xmlns:a16="http://schemas.microsoft.com/office/drawing/2014/main" id="{82830D90-999E-415A-809F-E417A95C9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890246" y="5962760"/>
              <a:ext cx="732126" cy="745327"/>
            </a:xfrm>
            <a:prstGeom prst="rect">
              <a:avLst/>
            </a:prstGeom>
          </p:spPr>
        </p:pic>
        <p:pic>
          <p:nvPicPr>
            <p:cNvPr id="21" name="Graphic 20" descr="Tools">
              <a:extLst>
                <a:ext uri="{FF2B5EF4-FFF2-40B4-BE49-F238E27FC236}">
                  <a16:creationId xmlns:a16="http://schemas.microsoft.com/office/drawing/2014/main" id="{F23E708C-5C6C-4452-8A0B-E791E0568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l="43884" t="50592" r="-8606" b="6907"/>
            <a:stretch/>
          </p:blipFill>
          <p:spPr>
            <a:xfrm>
              <a:off x="4208464" y="6339845"/>
              <a:ext cx="474904" cy="317470"/>
            </a:xfrm>
            <a:prstGeom prst="parallelogram">
              <a:avLst>
                <a:gd name="adj" fmla="val 28889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487200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4EF09CF-3362-453A-9463-F6669A9D3E01}"/>
              </a:ext>
            </a:extLst>
          </p:cNvPr>
          <p:cNvGrpSpPr/>
          <p:nvPr/>
        </p:nvGrpSpPr>
        <p:grpSpPr>
          <a:xfrm>
            <a:off x="9055676" y="0"/>
            <a:ext cx="3136324" cy="6858000"/>
            <a:chOff x="9055676" y="0"/>
            <a:chExt cx="3136324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3AE892-EBD6-40F1-851B-FEADBD59429F}"/>
                </a:ext>
              </a:extLst>
            </p:cNvPr>
            <p:cNvSpPr/>
            <p:nvPr/>
          </p:nvSpPr>
          <p:spPr>
            <a:xfrm>
              <a:off x="9221932" y="0"/>
              <a:ext cx="2970068" cy="6858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318653-1A38-442C-BA0F-F2C51149BCFF}"/>
                </a:ext>
              </a:extLst>
            </p:cNvPr>
            <p:cNvSpPr/>
            <p:nvPr/>
          </p:nvSpPr>
          <p:spPr>
            <a:xfrm>
              <a:off x="9055676" y="0"/>
              <a:ext cx="166255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5D63D1-E9CE-42BF-BD4D-374FD0293155}"/>
                </a:ext>
              </a:extLst>
            </p:cNvPr>
            <p:cNvSpPr/>
            <p:nvPr/>
          </p:nvSpPr>
          <p:spPr>
            <a:xfrm>
              <a:off x="9221932" y="0"/>
              <a:ext cx="114301" cy="6858000"/>
            </a:xfrm>
            <a:prstGeom prst="rect">
              <a:avLst/>
            </a:prstGeom>
            <a:solidFill>
              <a:srgbClr val="FFD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4EE865-9F0D-4531-A737-E13A557C0277}"/>
                </a:ext>
              </a:extLst>
            </p:cNvPr>
            <p:cNvSpPr/>
            <p:nvPr/>
          </p:nvSpPr>
          <p:spPr>
            <a:xfrm>
              <a:off x="9336233" y="0"/>
              <a:ext cx="150667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1183CB-C5B0-498A-A49C-4180134C74B0}"/>
                </a:ext>
              </a:extLst>
            </p:cNvPr>
            <p:cNvSpPr/>
            <p:nvPr/>
          </p:nvSpPr>
          <p:spPr>
            <a:xfrm>
              <a:off x="9336233" y="0"/>
              <a:ext cx="5715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E719A62-B1D3-4776-A40A-B70A35508D39}"/>
              </a:ext>
            </a:extLst>
          </p:cNvPr>
          <p:cNvSpPr txBox="1">
            <a:spLocks/>
          </p:cNvSpPr>
          <p:nvPr/>
        </p:nvSpPr>
        <p:spPr>
          <a:xfrm>
            <a:off x="9725028" y="1563472"/>
            <a:ext cx="2466972" cy="1286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C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Encendamos los  </a:t>
            </a:r>
            <a:r>
              <a:rPr lang="es-EC" sz="2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LED`S </a:t>
            </a:r>
            <a:r>
              <a:rPr lang="es-EC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 color rojo.</a:t>
            </a:r>
          </a:p>
        </p:txBody>
      </p:sp>
      <p:pic>
        <p:nvPicPr>
          <p:cNvPr id="21" name="Imagen 6">
            <a:extLst>
              <a:ext uri="{FF2B5EF4-FFF2-40B4-BE49-F238E27FC236}">
                <a16:creationId xmlns:a16="http://schemas.microsoft.com/office/drawing/2014/main" id="{BF6848DB-AFC7-4A97-84BF-835852B9C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061" y="54268"/>
            <a:ext cx="723048" cy="523783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D3A75C8F-0EE5-43D4-B756-291112674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69485" y="4314273"/>
            <a:ext cx="980255" cy="98025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C6EE34FA-ECEC-49B2-9D97-9EA19A1C3A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16224" y="5619314"/>
            <a:ext cx="931562" cy="91953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6CE69582-147D-4815-A203-B592172BE5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65379" y="5558598"/>
            <a:ext cx="980255" cy="980255"/>
          </a:xfrm>
          <a:prstGeom prst="rect">
            <a:avLst/>
          </a:prstGeom>
        </p:spPr>
      </p:pic>
      <p:pic>
        <p:nvPicPr>
          <p:cNvPr id="13" name="Picture 12" descr="A close up of a logo&#10;&#10;Description generated with high confidence">
            <a:extLst>
              <a:ext uri="{FF2B5EF4-FFF2-40B4-BE49-F238E27FC236}">
                <a16:creationId xmlns:a16="http://schemas.microsoft.com/office/drawing/2014/main" id="{0B29B80E-087F-4E31-990C-B7844C9267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61934">
            <a:off x="1117669" y="2168730"/>
            <a:ext cx="5295900" cy="2600325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0999CAF6-EB07-4198-B6D4-9465326B4955}"/>
              </a:ext>
            </a:extLst>
          </p:cNvPr>
          <p:cNvGrpSpPr/>
          <p:nvPr/>
        </p:nvGrpSpPr>
        <p:grpSpPr>
          <a:xfrm>
            <a:off x="821940" y="430634"/>
            <a:ext cx="4760342" cy="6108219"/>
            <a:chOff x="6632997" y="564593"/>
            <a:chExt cx="5138910" cy="6443841"/>
          </a:xfrm>
        </p:grpSpPr>
        <p:pic>
          <p:nvPicPr>
            <p:cNvPr id="57" name="Picture 56" descr="A circuit board&#10;&#10;Description generated with high confidence">
              <a:extLst>
                <a:ext uri="{FF2B5EF4-FFF2-40B4-BE49-F238E27FC236}">
                  <a16:creationId xmlns:a16="http://schemas.microsoft.com/office/drawing/2014/main" id="{16BCD8A3-246B-4D7F-9407-88F96BF1F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2997" y="564593"/>
              <a:ext cx="4359398" cy="6443841"/>
            </a:xfrm>
            <a:prstGeom prst="rect">
              <a:avLst/>
            </a:prstGeom>
          </p:spPr>
        </p:pic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9401369-06DC-4BBC-B179-57077E419B72}"/>
                </a:ext>
              </a:extLst>
            </p:cNvPr>
            <p:cNvGrpSpPr/>
            <p:nvPr/>
          </p:nvGrpSpPr>
          <p:grpSpPr>
            <a:xfrm>
              <a:off x="8079005" y="1833978"/>
              <a:ext cx="3692902" cy="607353"/>
              <a:chOff x="7257754" y="1343564"/>
              <a:chExt cx="4252573" cy="720154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880FDC0B-2F42-4CE5-A57F-302E4B0375AE}"/>
                  </a:ext>
                </a:extLst>
              </p:cNvPr>
              <p:cNvGrpSpPr/>
              <p:nvPr/>
            </p:nvGrpSpPr>
            <p:grpSpPr>
              <a:xfrm>
                <a:off x="7257754" y="1516284"/>
                <a:ext cx="3720102" cy="547434"/>
                <a:chOff x="7257754" y="1516284"/>
                <a:chExt cx="3720102" cy="547434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95B56AF8-485C-42E1-91E2-2F731A9DD966}"/>
                    </a:ext>
                  </a:extLst>
                </p:cNvPr>
                <p:cNvGrpSpPr/>
                <p:nvPr/>
              </p:nvGrpSpPr>
              <p:grpSpPr>
                <a:xfrm>
                  <a:off x="7280476" y="1516284"/>
                  <a:ext cx="3697380" cy="509286"/>
                  <a:chOff x="7280476" y="1516284"/>
                  <a:chExt cx="3697380" cy="509286"/>
                </a:xfrm>
              </p:grpSpPr>
              <p:cxnSp>
                <p:nvCxnSpPr>
                  <p:cNvPr id="71" name="Connector: Elbow 70">
                    <a:extLst>
                      <a:ext uri="{FF2B5EF4-FFF2-40B4-BE49-F238E27FC236}">
                        <a16:creationId xmlns:a16="http://schemas.microsoft.com/office/drawing/2014/main" id="{97D3B9F9-EDFD-4C1C-84AC-EC3CD0836BB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280476" y="1516284"/>
                    <a:ext cx="3697380" cy="509286"/>
                  </a:xfrm>
                  <a:prstGeom prst="bentConnector3">
                    <a:avLst>
                      <a:gd name="adj1" fmla="val 538"/>
                    </a:avLst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C3AFA986-A540-4DB2-A5CF-B86C3549F2F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945880" y="1516284"/>
                    <a:ext cx="0" cy="509286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D9A2AE53-54A3-48AD-9ACD-B51848E7DBB7}"/>
                    </a:ext>
                  </a:extLst>
                </p:cNvPr>
                <p:cNvSpPr/>
                <p:nvPr/>
              </p:nvSpPr>
              <p:spPr>
                <a:xfrm>
                  <a:off x="7257754" y="1987422"/>
                  <a:ext cx="78740" cy="76296"/>
                </a:xfrm>
                <a:prstGeom prst="ellips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4549C66C-D5DC-4ED5-849D-698A142DFFA5}"/>
                    </a:ext>
                  </a:extLst>
                </p:cNvPr>
                <p:cNvSpPr/>
                <p:nvPr/>
              </p:nvSpPr>
              <p:spPr>
                <a:xfrm>
                  <a:off x="8906510" y="1987422"/>
                  <a:ext cx="78740" cy="76296"/>
                </a:xfrm>
                <a:prstGeom prst="ellips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D14928D6-CED8-485E-8E67-70BBDC148D0F}"/>
                  </a:ext>
                </a:extLst>
              </p:cNvPr>
              <p:cNvSpPr/>
              <p:nvPr/>
            </p:nvSpPr>
            <p:spPr>
              <a:xfrm>
                <a:off x="11164887" y="1343564"/>
                <a:ext cx="345440" cy="345440"/>
              </a:xfrm>
              <a:prstGeom prst="ellipse">
                <a:avLst/>
              </a:prstGeom>
              <a:solidFill>
                <a:srgbClr val="C00000"/>
              </a:solidFill>
              <a:effectLst>
                <a:glow rad="63500">
                  <a:srgbClr val="C00000">
                    <a:alpha val="40000"/>
                  </a:srgbClr>
                </a:glow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b="1" dirty="0"/>
                  <a:t>8</a:t>
                </a:r>
              </a:p>
            </p:txBody>
          </p:sp>
        </p:grp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45B3403B-F304-46A9-B5A3-5364A675AFF2}"/>
              </a:ext>
            </a:extLst>
          </p:cNvPr>
          <p:cNvSpPr txBox="1"/>
          <p:nvPr/>
        </p:nvSpPr>
        <p:spPr>
          <a:xfrm>
            <a:off x="5820409" y="1513890"/>
            <a:ext cx="875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C00000"/>
                </a:solidFill>
              </a:rPr>
              <a:t>LED´s</a:t>
            </a:r>
          </a:p>
        </p:txBody>
      </p:sp>
    </p:spTree>
    <p:extLst>
      <p:ext uri="{BB962C8B-B14F-4D97-AF65-F5344CB8AC3E}">
        <p14:creationId xmlns:p14="http://schemas.microsoft.com/office/powerpoint/2010/main" val="9845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C017583-E9C4-4733-B5BB-E7CF75617E3B}"/>
              </a:ext>
            </a:extLst>
          </p:cNvPr>
          <p:cNvGrpSpPr/>
          <p:nvPr/>
        </p:nvGrpSpPr>
        <p:grpSpPr>
          <a:xfrm>
            <a:off x="261259" y="116139"/>
            <a:ext cx="11544492" cy="6625721"/>
            <a:chOff x="261259" y="116139"/>
            <a:chExt cx="11544492" cy="662572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59D7326-4723-4AE7-AD50-9EAE099913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86" r="40919"/>
            <a:stretch/>
          </p:blipFill>
          <p:spPr>
            <a:xfrm>
              <a:off x="261259" y="116139"/>
              <a:ext cx="7548465" cy="6625721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F8AE87F-AD6E-4762-BC17-87502AD2D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05301" y="1583191"/>
              <a:ext cx="3600450" cy="1209675"/>
            </a:xfrm>
            <a:prstGeom prst="rect">
              <a:avLst/>
            </a:prstGeom>
            <a:ln>
              <a:noFill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827014F-0021-47EA-A7FF-766D2D6E61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1127" y="2015412"/>
              <a:ext cx="3060440" cy="32657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8D01CDA-100B-4606-9D28-8ABB598F7134}"/>
              </a:ext>
            </a:extLst>
          </p:cNvPr>
          <p:cNvSpPr txBox="1"/>
          <p:nvPr/>
        </p:nvSpPr>
        <p:spPr>
          <a:xfrm>
            <a:off x="8205301" y="3572425"/>
            <a:ext cx="3377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Cada paleta tiene sus opciones, da clic en la viñeta y observa.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3369F1-3D22-4336-ADF1-1788424B6F0C}"/>
              </a:ext>
            </a:extLst>
          </p:cNvPr>
          <p:cNvSpPr txBox="1"/>
          <p:nvPr/>
        </p:nvSpPr>
        <p:spPr>
          <a:xfrm>
            <a:off x="1746233" y="3167389"/>
            <a:ext cx="496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 hora su usar nuestro PC</a:t>
            </a:r>
          </a:p>
        </p:txBody>
      </p:sp>
      <p:pic>
        <p:nvPicPr>
          <p:cNvPr id="14" name="Imagen 6">
            <a:extLst>
              <a:ext uri="{FF2B5EF4-FFF2-40B4-BE49-F238E27FC236}">
                <a16:creationId xmlns:a16="http://schemas.microsoft.com/office/drawing/2014/main" id="{B0AACF63-ED6C-44DD-B82B-E57B4DAEA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9061" y="54268"/>
            <a:ext cx="723048" cy="523783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89ED70B-2C00-49CB-99A2-B14CB71FAFDC}"/>
              </a:ext>
            </a:extLst>
          </p:cNvPr>
          <p:cNvGrpSpPr/>
          <p:nvPr/>
        </p:nvGrpSpPr>
        <p:grpSpPr>
          <a:xfrm>
            <a:off x="7110050" y="2482358"/>
            <a:ext cx="2999673" cy="2416501"/>
            <a:chOff x="7110050" y="2482358"/>
            <a:chExt cx="2999673" cy="24165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89EE0EF-837F-4102-8998-D832553DCD98}"/>
                </a:ext>
              </a:extLst>
            </p:cNvPr>
            <p:cNvGrpSpPr/>
            <p:nvPr/>
          </p:nvGrpSpPr>
          <p:grpSpPr>
            <a:xfrm>
              <a:off x="7110050" y="2482358"/>
              <a:ext cx="2881511" cy="2416501"/>
              <a:chOff x="3240514" y="1846385"/>
              <a:chExt cx="4602215" cy="4120271"/>
            </a:xfrm>
          </p:grpSpPr>
          <p:pic>
            <p:nvPicPr>
              <p:cNvPr id="23" name="Picture 5" descr="Imagen relacionada">
                <a:extLst>
                  <a:ext uri="{FF2B5EF4-FFF2-40B4-BE49-F238E27FC236}">
                    <a16:creationId xmlns:a16="http://schemas.microsoft.com/office/drawing/2014/main" id="{02C6C620-5307-4A01-B7CF-871FD862CF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40514" y="1846385"/>
                <a:ext cx="4602215" cy="41202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4A1FA678-BB4A-48AB-A18E-549A44C4D5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22430" y="2069772"/>
                <a:ext cx="3842852" cy="2379136"/>
              </a:xfrm>
              <a:prstGeom prst="rect">
                <a:avLst/>
              </a:prstGeom>
            </p:spPr>
          </p:pic>
        </p:grpSp>
        <p:pic>
          <p:nvPicPr>
            <p:cNvPr id="25" name="Imagen 6">
              <a:extLst>
                <a:ext uri="{FF2B5EF4-FFF2-40B4-BE49-F238E27FC236}">
                  <a16:creationId xmlns:a16="http://schemas.microsoft.com/office/drawing/2014/main" id="{BAEAE840-508A-423E-9835-182E95772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90014" y="3671950"/>
              <a:ext cx="1219709" cy="8835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828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0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1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2" grpId="0"/>
      <p:bldP spid="1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42257-3980-4551-868A-26DC3CB8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4" y="365125"/>
            <a:ext cx="8378529" cy="1027257"/>
          </a:xfrm>
        </p:spPr>
        <p:txBody>
          <a:bodyPr/>
          <a:lstStyle/>
          <a:p>
            <a:r>
              <a:rPr lang="es-EC" dirty="0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Práctica 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EF09CF-3362-453A-9463-F6669A9D3E01}"/>
              </a:ext>
            </a:extLst>
          </p:cNvPr>
          <p:cNvGrpSpPr/>
          <p:nvPr/>
        </p:nvGrpSpPr>
        <p:grpSpPr>
          <a:xfrm>
            <a:off x="9055676" y="0"/>
            <a:ext cx="3136324" cy="6858000"/>
            <a:chOff x="9055676" y="0"/>
            <a:chExt cx="3136324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3AE892-EBD6-40F1-851B-FEADBD59429F}"/>
                </a:ext>
              </a:extLst>
            </p:cNvPr>
            <p:cNvSpPr/>
            <p:nvPr/>
          </p:nvSpPr>
          <p:spPr>
            <a:xfrm>
              <a:off x="9221932" y="0"/>
              <a:ext cx="2970068" cy="6858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318653-1A38-442C-BA0F-F2C51149BCFF}"/>
                </a:ext>
              </a:extLst>
            </p:cNvPr>
            <p:cNvSpPr/>
            <p:nvPr/>
          </p:nvSpPr>
          <p:spPr>
            <a:xfrm>
              <a:off x="9055676" y="0"/>
              <a:ext cx="166255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5D63D1-E9CE-42BF-BD4D-374FD0293155}"/>
                </a:ext>
              </a:extLst>
            </p:cNvPr>
            <p:cNvSpPr/>
            <p:nvPr/>
          </p:nvSpPr>
          <p:spPr>
            <a:xfrm>
              <a:off x="9221932" y="0"/>
              <a:ext cx="114301" cy="6858000"/>
            </a:xfrm>
            <a:prstGeom prst="rect">
              <a:avLst/>
            </a:prstGeom>
            <a:solidFill>
              <a:srgbClr val="FFD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4EE865-9F0D-4531-A737-E13A557C0277}"/>
                </a:ext>
              </a:extLst>
            </p:cNvPr>
            <p:cNvSpPr/>
            <p:nvPr/>
          </p:nvSpPr>
          <p:spPr>
            <a:xfrm>
              <a:off x="9336233" y="0"/>
              <a:ext cx="150667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1183CB-C5B0-498A-A49C-4180134C74B0}"/>
                </a:ext>
              </a:extLst>
            </p:cNvPr>
            <p:cNvSpPr/>
            <p:nvPr/>
          </p:nvSpPr>
          <p:spPr>
            <a:xfrm>
              <a:off x="9336233" y="0"/>
              <a:ext cx="5715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03DCB6-CE2E-4DB2-998C-5E89A0D57B5A}"/>
              </a:ext>
            </a:extLst>
          </p:cNvPr>
          <p:cNvSpPr txBox="1">
            <a:spLocks/>
          </p:cNvSpPr>
          <p:nvPr/>
        </p:nvSpPr>
        <p:spPr>
          <a:xfrm>
            <a:off x="495000" y="1266486"/>
            <a:ext cx="8314323" cy="1157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objetivo de esta práctica es programar el encendido y apagado del LED (color Azul) con una frecuencia de 1 segundo.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0E1A3A-400A-449E-BFDC-FFE519027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872" y="4500880"/>
            <a:ext cx="2169160" cy="2169160"/>
          </a:xfrm>
          <a:prstGeom prst="rect">
            <a:avLst/>
          </a:prstGeom>
        </p:spPr>
      </p:pic>
      <p:pic>
        <p:nvPicPr>
          <p:cNvPr id="16" name="Imagen 6">
            <a:hlinkClick r:id="rId3"/>
            <a:extLst>
              <a:ext uri="{FF2B5EF4-FFF2-40B4-BE49-F238E27FC236}">
                <a16:creationId xmlns:a16="http://schemas.microsoft.com/office/drawing/2014/main" id="{B7BE279A-E3B8-4473-A0F1-0164D75AD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8421" y="197485"/>
            <a:ext cx="723048" cy="523783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86EEB18-3CB2-4CD8-8102-31D03D89E414}"/>
              </a:ext>
            </a:extLst>
          </p:cNvPr>
          <p:cNvSpPr txBox="1">
            <a:spLocks/>
          </p:cNvSpPr>
          <p:nvPr/>
        </p:nvSpPr>
        <p:spPr>
          <a:xfrm>
            <a:off x="780460" y="2877014"/>
            <a:ext cx="2831031" cy="406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C" sz="2000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Utiliza un nuevo bloque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03BEA1-BEDC-416A-A76E-E8B0602304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834" y="4569932"/>
            <a:ext cx="2257231" cy="22572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7A7E4D-15FB-41EB-9F52-41C4E02911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548" y="3375688"/>
            <a:ext cx="2057400" cy="6000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E5A65B-6F75-4C20-8557-7A5C5A96E7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5948" y="2710526"/>
            <a:ext cx="479107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9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20" grpId="0"/>
      <p:bldP spid="2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42257-3980-4551-868A-26DC3CB8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4" y="365125"/>
            <a:ext cx="8378529" cy="1027257"/>
          </a:xfrm>
        </p:spPr>
        <p:txBody>
          <a:bodyPr/>
          <a:lstStyle/>
          <a:p>
            <a:r>
              <a:rPr lang="es-EC" dirty="0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Práctica 2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EF09CF-3362-453A-9463-F6669A9D3E01}"/>
              </a:ext>
            </a:extLst>
          </p:cNvPr>
          <p:cNvGrpSpPr/>
          <p:nvPr/>
        </p:nvGrpSpPr>
        <p:grpSpPr>
          <a:xfrm>
            <a:off x="9055676" y="0"/>
            <a:ext cx="3136324" cy="6858000"/>
            <a:chOff x="9055676" y="0"/>
            <a:chExt cx="3136324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3AE892-EBD6-40F1-851B-FEADBD59429F}"/>
                </a:ext>
              </a:extLst>
            </p:cNvPr>
            <p:cNvSpPr/>
            <p:nvPr/>
          </p:nvSpPr>
          <p:spPr>
            <a:xfrm>
              <a:off x="9221932" y="0"/>
              <a:ext cx="2970068" cy="6858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318653-1A38-442C-BA0F-F2C51149BCFF}"/>
                </a:ext>
              </a:extLst>
            </p:cNvPr>
            <p:cNvSpPr/>
            <p:nvPr/>
          </p:nvSpPr>
          <p:spPr>
            <a:xfrm>
              <a:off x="9055676" y="0"/>
              <a:ext cx="166255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5D63D1-E9CE-42BF-BD4D-374FD0293155}"/>
                </a:ext>
              </a:extLst>
            </p:cNvPr>
            <p:cNvSpPr/>
            <p:nvPr/>
          </p:nvSpPr>
          <p:spPr>
            <a:xfrm>
              <a:off x="9221932" y="0"/>
              <a:ext cx="114301" cy="6858000"/>
            </a:xfrm>
            <a:prstGeom prst="rect">
              <a:avLst/>
            </a:prstGeom>
            <a:solidFill>
              <a:srgbClr val="FFD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4EE865-9F0D-4531-A737-E13A557C0277}"/>
                </a:ext>
              </a:extLst>
            </p:cNvPr>
            <p:cNvSpPr/>
            <p:nvPr/>
          </p:nvSpPr>
          <p:spPr>
            <a:xfrm>
              <a:off x="9336233" y="0"/>
              <a:ext cx="150667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1183CB-C5B0-498A-A49C-4180134C74B0}"/>
                </a:ext>
              </a:extLst>
            </p:cNvPr>
            <p:cNvSpPr/>
            <p:nvPr/>
          </p:nvSpPr>
          <p:spPr>
            <a:xfrm>
              <a:off x="9336233" y="0"/>
              <a:ext cx="5715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03DCB6-CE2E-4DB2-998C-5E89A0D57B5A}"/>
              </a:ext>
            </a:extLst>
          </p:cNvPr>
          <p:cNvSpPr txBox="1">
            <a:spLocks/>
          </p:cNvSpPr>
          <p:nvPr/>
        </p:nvSpPr>
        <p:spPr>
          <a:xfrm>
            <a:off x="517419" y="1585422"/>
            <a:ext cx="8013118" cy="60786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objetivo de esta práctica es programar y controlar la intensidad de la luz del LED (color Verde) con una frecuencia de 1 segundo.</a:t>
            </a:r>
            <a:endParaRPr lang="en-US" sz="2400" dirty="0">
              <a:solidFill>
                <a:schemeClr val="accent5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0E1A3A-400A-449E-BFDC-FFE519027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872" y="4500880"/>
            <a:ext cx="2169160" cy="2169160"/>
          </a:xfrm>
          <a:prstGeom prst="rect">
            <a:avLst/>
          </a:prstGeom>
        </p:spPr>
      </p:pic>
      <p:pic>
        <p:nvPicPr>
          <p:cNvPr id="16" name="Imagen 6">
            <a:hlinkClick r:id="rId3"/>
            <a:extLst>
              <a:ext uri="{FF2B5EF4-FFF2-40B4-BE49-F238E27FC236}">
                <a16:creationId xmlns:a16="http://schemas.microsoft.com/office/drawing/2014/main" id="{B7BE279A-E3B8-4473-A0F1-0164D75AD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8421" y="197485"/>
            <a:ext cx="723048" cy="5237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5812AA-D1B8-4103-B801-CB609B59B6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43" t="6666" r="11259" b="5913"/>
          <a:stretch/>
        </p:blipFill>
        <p:spPr>
          <a:xfrm>
            <a:off x="2970069" y="2386330"/>
            <a:ext cx="3763757" cy="383032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A554E8B-E7D7-436C-A310-847DE54B3555}"/>
              </a:ext>
            </a:extLst>
          </p:cNvPr>
          <p:cNvGrpSpPr/>
          <p:nvPr/>
        </p:nvGrpSpPr>
        <p:grpSpPr>
          <a:xfrm>
            <a:off x="375179" y="3367896"/>
            <a:ext cx="5040571" cy="1904682"/>
            <a:chOff x="375179" y="3367896"/>
            <a:chExt cx="5040571" cy="190468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6C99D65-9D65-4983-A9B9-AEBD0FB57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5179" y="3367896"/>
              <a:ext cx="3641594" cy="190468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B398A4F-B04D-4E1C-8FCA-A17409316B25}"/>
                </a:ext>
              </a:extLst>
            </p:cNvPr>
            <p:cNvSpPr txBox="1"/>
            <p:nvPr/>
          </p:nvSpPr>
          <p:spPr>
            <a:xfrm>
              <a:off x="4266200" y="3657600"/>
              <a:ext cx="1009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Apagado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F46362-5A69-42BB-B521-5A2EBC629C12}"/>
                </a:ext>
              </a:extLst>
            </p:cNvPr>
            <p:cNvSpPr txBox="1"/>
            <p:nvPr/>
          </p:nvSpPr>
          <p:spPr>
            <a:xfrm>
              <a:off x="4243634" y="4748294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Encendido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90ECC0E-B6B9-4076-BF8F-72E10B5C23EC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3495040" y="3842266"/>
              <a:ext cx="77116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0E41521-1C9B-42F4-AB2E-27B0AFEFDB32}"/>
                </a:ext>
              </a:extLst>
            </p:cNvPr>
            <p:cNvCxnSpPr>
              <a:cxnSpLocks/>
            </p:cNvCxnSpPr>
            <p:nvPr/>
          </p:nvCxnSpPr>
          <p:spPr>
            <a:xfrm>
              <a:off x="3393440" y="4932960"/>
              <a:ext cx="77116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86EEB18-3CB2-4CD8-8102-31D03D89E414}"/>
              </a:ext>
            </a:extLst>
          </p:cNvPr>
          <p:cNvSpPr txBox="1">
            <a:spLocks/>
          </p:cNvSpPr>
          <p:nvPr/>
        </p:nvSpPr>
        <p:spPr>
          <a:xfrm>
            <a:off x="780460" y="2877014"/>
            <a:ext cx="2831031" cy="406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C" sz="2000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Utiliza un nuevo bloque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03BEA1-BEDC-416A-A76E-E8B0602304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834" y="4569932"/>
            <a:ext cx="2257231" cy="225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8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20" grpId="0"/>
      <p:bldP spid="20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 descr="Clipboard">
            <a:extLst>
              <a:ext uri="{FF2B5EF4-FFF2-40B4-BE49-F238E27FC236}">
                <a16:creationId xmlns:a16="http://schemas.microsoft.com/office/drawing/2014/main" id="{2A123BD8-A09C-49C0-98E8-54B55610A9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5608"/>
          <a:stretch/>
        </p:blipFill>
        <p:spPr>
          <a:xfrm rot="631394">
            <a:off x="1585267" y="5120725"/>
            <a:ext cx="3194131" cy="20567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B5F415-7490-4054-85B4-10F7AE6D3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0239" y="1404767"/>
            <a:ext cx="9144000" cy="2387600"/>
          </a:xfrm>
        </p:spPr>
        <p:txBody>
          <a:bodyPr>
            <a:normAutofit/>
          </a:bodyPr>
          <a:lstStyle/>
          <a:p>
            <a:r>
              <a:rPr lang="es-EC" sz="8000" dirty="0">
                <a:solidFill>
                  <a:schemeClr val="bg1"/>
                </a:solidFill>
                <a:latin typeface="Rockwell" panose="02060603020205020403" pitchFamily="18" charset="0"/>
              </a:rPr>
              <a:t>Recuerda…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5F6415-1E7C-453D-B6B7-DBF76BDA6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80239" y="3884442"/>
            <a:ext cx="9144000" cy="1655762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bg1"/>
                </a:solidFill>
                <a:latin typeface="Monotype Corsiva" panose="03010101010201010101" pitchFamily="66" charset="0"/>
                <a:cs typeface="Microsoft Uighur" panose="020B0604020202020204" pitchFamily="2" charset="-78"/>
              </a:rPr>
              <a:t>No seas un simple mortal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65E432-C1E6-4C36-BF8E-2DA25E65D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635916" y="3830899"/>
            <a:ext cx="49149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Flask">
            <a:extLst>
              <a:ext uri="{FF2B5EF4-FFF2-40B4-BE49-F238E27FC236}">
                <a16:creationId xmlns:a16="http://schemas.microsoft.com/office/drawing/2014/main" id="{B46E3E84-D1E6-4422-AA93-3EE98A821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451125">
            <a:off x="8514237" y="-118161"/>
            <a:ext cx="3005286" cy="3005286"/>
          </a:xfrm>
          <a:prstGeom prst="rect">
            <a:avLst/>
          </a:prstGeom>
        </p:spPr>
      </p:pic>
      <p:pic>
        <p:nvPicPr>
          <p:cNvPr id="19" name="Graphic 18" descr="Ruler">
            <a:extLst>
              <a:ext uri="{FF2B5EF4-FFF2-40B4-BE49-F238E27FC236}">
                <a16:creationId xmlns:a16="http://schemas.microsoft.com/office/drawing/2014/main" id="{39130E3C-1E93-4315-AE76-13C55147DC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889495">
            <a:off x="10171718" y="145767"/>
            <a:ext cx="1574403" cy="1574403"/>
          </a:xfrm>
          <a:prstGeom prst="rect">
            <a:avLst/>
          </a:prstGeom>
        </p:spPr>
      </p:pic>
      <p:pic>
        <p:nvPicPr>
          <p:cNvPr id="21" name="Graphic 20" descr="Pencil">
            <a:extLst>
              <a:ext uri="{FF2B5EF4-FFF2-40B4-BE49-F238E27FC236}">
                <a16:creationId xmlns:a16="http://schemas.microsoft.com/office/drawing/2014/main" id="{FFEC1660-205F-490E-800A-0D57D250BA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520790">
            <a:off x="10917677" y="783939"/>
            <a:ext cx="1488402" cy="148840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476B34B-5748-41DD-A342-283297ACD1C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41380" b="15979"/>
          <a:stretch/>
        </p:blipFill>
        <p:spPr>
          <a:xfrm>
            <a:off x="-1" y="3987572"/>
            <a:ext cx="2002675" cy="287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13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7392FF9-4F48-4008-8E1A-6806E874B7FE}"/>
              </a:ext>
            </a:extLst>
          </p:cNvPr>
          <p:cNvGrpSpPr/>
          <p:nvPr/>
        </p:nvGrpSpPr>
        <p:grpSpPr>
          <a:xfrm>
            <a:off x="1" y="-22547"/>
            <a:ext cx="11267433" cy="6880546"/>
            <a:chOff x="1" y="-22547"/>
            <a:chExt cx="11267433" cy="688054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B194F03-1CBA-4F49-B829-F29F776F3B3F}"/>
                </a:ext>
              </a:extLst>
            </p:cNvPr>
            <p:cNvGrpSpPr/>
            <p:nvPr/>
          </p:nvGrpSpPr>
          <p:grpSpPr>
            <a:xfrm>
              <a:off x="20" y="-22547"/>
              <a:ext cx="11267414" cy="6880546"/>
              <a:chOff x="20" y="-22547"/>
              <a:chExt cx="11267414" cy="688054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5B67C52-841F-4190-96A7-76CDF45D5E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887" r="-3" b="39385"/>
              <a:stretch/>
            </p:blipFill>
            <p:spPr>
              <a:xfrm>
                <a:off x="5162052" y="3272588"/>
                <a:ext cx="6105382" cy="3585411"/>
              </a:xfrm>
              <a:prstGeom prst="rect">
                <a:avLst/>
              </a:prstGeom>
            </p:spPr>
          </p:pic>
          <p:pic>
            <p:nvPicPr>
              <p:cNvPr id="2" name="Picture 1" descr="student looking at test tube">
                <a:extLst>
                  <a:ext uri="{FF2B5EF4-FFF2-40B4-BE49-F238E27FC236}">
                    <a16:creationId xmlns:a16="http://schemas.microsoft.com/office/drawing/2014/main" id="{F15E81A7-DD7B-42A2-9FC5-FBF83A611D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30523" r="1" b="15701"/>
              <a:stretch/>
            </p:blipFill>
            <p:spPr>
              <a:xfrm>
                <a:off x="20" y="9"/>
                <a:ext cx="7279893" cy="3895335"/>
              </a:xfrm>
              <a:custGeom>
                <a:avLst/>
                <a:gdLst>
                  <a:gd name="connsiteX0" fmla="*/ 0 w 7279913"/>
                  <a:gd name="connsiteY0" fmla="*/ 0 h 3895335"/>
                  <a:gd name="connsiteX1" fmla="*/ 7279913 w 7279913"/>
                  <a:gd name="connsiteY1" fmla="*/ 0 h 3895335"/>
                  <a:gd name="connsiteX2" fmla="*/ 7279913 w 7279913"/>
                  <a:gd name="connsiteY2" fmla="*/ 3116976 h 3895335"/>
                  <a:gd name="connsiteX3" fmla="*/ 5011287 w 7279913"/>
                  <a:gd name="connsiteY3" fmla="*/ 3116976 h 3895335"/>
                  <a:gd name="connsiteX4" fmla="*/ 5011287 w 7279913"/>
                  <a:gd name="connsiteY4" fmla="*/ 3895335 h 3895335"/>
                  <a:gd name="connsiteX5" fmla="*/ 0 w 7279913"/>
                  <a:gd name="connsiteY5" fmla="*/ 3895335 h 3895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79913" h="3895335">
                    <a:moveTo>
                      <a:pt x="0" y="0"/>
                    </a:moveTo>
                    <a:lnTo>
                      <a:pt x="7279913" y="0"/>
                    </a:lnTo>
                    <a:lnTo>
                      <a:pt x="7279913" y="3116976"/>
                    </a:lnTo>
                    <a:lnTo>
                      <a:pt x="5011287" y="3116976"/>
                    </a:lnTo>
                    <a:lnTo>
                      <a:pt x="5011287" y="3895335"/>
                    </a:lnTo>
                    <a:lnTo>
                      <a:pt x="0" y="3895335"/>
                    </a:lnTo>
                    <a:close/>
                  </a:path>
                </a:pathLst>
              </a:cu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0287CC79-4A9E-4B5A-9B82-AAEF329C11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2" b="16957"/>
              <a:stretch/>
            </p:blipFill>
            <p:spPr>
              <a:xfrm>
                <a:off x="7458302" y="-22547"/>
                <a:ext cx="3809132" cy="3139531"/>
              </a:xfrm>
              <a:prstGeom prst="rect">
                <a:avLst/>
              </a:prstGeom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816F88F-D3A8-4248-AD2D-6BA65066FC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786" b="40961"/>
            <a:stretch/>
          </p:blipFill>
          <p:spPr>
            <a:xfrm>
              <a:off x="1" y="4065775"/>
              <a:ext cx="5001186" cy="27922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101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F0E5504-302C-4D9D-863C-5A270A37390C}"/>
              </a:ext>
            </a:extLst>
          </p:cNvPr>
          <p:cNvGrpSpPr/>
          <p:nvPr/>
        </p:nvGrpSpPr>
        <p:grpSpPr>
          <a:xfrm>
            <a:off x="212077" y="719666"/>
            <a:ext cx="5984537" cy="5418667"/>
            <a:chOff x="212077" y="719666"/>
            <a:chExt cx="5984537" cy="5418667"/>
          </a:xfrm>
        </p:grpSpPr>
        <p:graphicFrame>
          <p:nvGraphicFramePr>
            <p:cNvPr id="4" name="Diagram 3">
              <a:extLst>
                <a:ext uri="{FF2B5EF4-FFF2-40B4-BE49-F238E27FC236}">
                  <a16:creationId xmlns:a16="http://schemas.microsoft.com/office/drawing/2014/main" id="{FD8A1D3F-F552-4ECB-8B56-5FA5225DD897}"/>
                </a:ext>
              </a:extLst>
            </p:cNvPr>
            <p:cNvGraphicFramePr/>
            <p:nvPr>
              <p:extLst/>
            </p:nvPr>
          </p:nvGraphicFramePr>
          <p:xfrm>
            <a:off x="212077" y="719666"/>
            <a:ext cx="5984537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8B0BD9-E93A-4874-B2FB-82855367E4A8}"/>
                </a:ext>
              </a:extLst>
            </p:cNvPr>
            <p:cNvSpPr/>
            <p:nvPr/>
          </p:nvSpPr>
          <p:spPr>
            <a:xfrm>
              <a:off x="4459553" y="4367813"/>
              <a:ext cx="1087007" cy="1175043"/>
            </a:xfrm>
            <a:prstGeom prst="rect">
              <a:avLst/>
            </a:prstGeom>
            <a:blipFill rotWithShape="1"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 dirty="0"/>
            </a:p>
          </p:txBody>
        </p:sp>
        <p:sp>
          <p:nvSpPr>
            <p:cNvPr id="7" name="Rectangle 6" descr="Users">
              <a:extLst>
                <a:ext uri="{FF2B5EF4-FFF2-40B4-BE49-F238E27FC236}">
                  <a16:creationId xmlns:a16="http://schemas.microsoft.com/office/drawing/2014/main" id="{7D22DBF5-B377-41DA-ACEA-6D75D852DCD6}"/>
                </a:ext>
              </a:extLst>
            </p:cNvPr>
            <p:cNvSpPr/>
            <p:nvPr/>
          </p:nvSpPr>
          <p:spPr>
            <a:xfrm>
              <a:off x="2645545" y="1189607"/>
              <a:ext cx="1157191" cy="1371888"/>
            </a:xfrm>
            <a:prstGeom prst="rect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>
                <a:fillRect/>
              </a:stretch>
            </a:blip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 dirty="0"/>
            </a:p>
          </p:txBody>
        </p:sp>
        <p:sp>
          <p:nvSpPr>
            <p:cNvPr id="8" name="Rectangle 7" descr="Robot">
              <a:extLst>
                <a:ext uri="{FF2B5EF4-FFF2-40B4-BE49-F238E27FC236}">
                  <a16:creationId xmlns:a16="http://schemas.microsoft.com/office/drawing/2014/main" id="{EEDBA69B-0E56-4310-BF85-91FED2392B60}"/>
                </a:ext>
              </a:extLst>
            </p:cNvPr>
            <p:cNvSpPr/>
            <p:nvPr/>
          </p:nvSpPr>
          <p:spPr>
            <a:xfrm>
              <a:off x="848323" y="4518734"/>
              <a:ext cx="1087007" cy="1024122"/>
            </a:xfrm>
            <a:prstGeom prst="rect">
              <a:avLst/>
            </a:pr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>
                <a:fillRect/>
              </a:stretch>
            </a:blip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rgbClr r="0" g="0" b="0"/>
            </a:effectRef>
            <a:fontRef idx="minor">
              <a:schemeClr val="lt1"/>
            </a:fontRef>
          </p:style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E61443B-11CA-4CC4-A8BE-97A5E22337BD}"/>
              </a:ext>
            </a:extLst>
          </p:cNvPr>
          <p:cNvGrpSpPr/>
          <p:nvPr/>
        </p:nvGrpSpPr>
        <p:grpSpPr>
          <a:xfrm>
            <a:off x="6256867" y="89845"/>
            <a:ext cx="5774267" cy="6702746"/>
            <a:chOff x="6256867" y="89845"/>
            <a:chExt cx="5774267" cy="6702746"/>
          </a:xfrm>
        </p:grpSpPr>
        <p:pic>
          <p:nvPicPr>
            <p:cNvPr id="9" name="Picture 8" descr="student looking at test tube">
              <a:extLst>
                <a:ext uri="{FF2B5EF4-FFF2-40B4-BE49-F238E27FC236}">
                  <a16:creationId xmlns:a16="http://schemas.microsoft.com/office/drawing/2014/main" id="{3A6440CA-F6F9-45AB-8270-ABFDF831C9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56867" y="89845"/>
              <a:ext cx="3767328" cy="3747805"/>
            </a:xfrm>
            <a:custGeom>
              <a:avLst/>
              <a:gdLst>
                <a:gd name="connsiteX0" fmla="*/ 0 w 3767328"/>
                <a:gd name="connsiteY0" fmla="*/ 0 h 3747805"/>
                <a:gd name="connsiteX1" fmla="*/ 3767328 w 3767328"/>
                <a:gd name="connsiteY1" fmla="*/ 0 h 3747805"/>
                <a:gd name="connsiteX2" fmla="*/ 3767328 w 3767328"/>
                <a:gd name="connsiteY2" fmla="*/ 2778856 h 3747805"/>
                <a:gd name="connsiteX3" fmla="*/ 1896721 w 3767328"/>
                <a:gd name="connsiteY3" fmla="*/ 2778856 h 3747805"/>
                <a:gd name="connsiteX4" fmla="*/ 1896721 w 3767328"/>
                <a:gd name="connsiteY4" fmla="*/ 3747805 h 3747805"/>
                <a:gd name="connsiteX5" fmla="*/ 0 w 3767328"/>
                <a:gd name="connsiteY5" fmla="*/ 3747805 h 374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7328" h="3747805">
                  <a:moveTo>
                    <a:pt x="0" y="0"/>
                  </a:moveTo>
                  <a:lnTo>
                    <a:pt x="3767328" y="0"/>
                  </a:lnTo>
                  <a:lnTo>
                    <a:pt x="3767328" y="2778856"/>
                  </a:lnTo>
                  <a:lnTo>
                    <a:pt x="1896721" y="2778856"/>
                  </a:lnTo>
                  <a:lnTo>
                    <a:pt x="1896721" y="3747805"/>
                  </a:lnTo>
                  <a:lnTo>
                    <a:pt x="0" y="3747805"/>
                  </a:lnTo>
                  <a:close/>
                </a:path>
              </a:pathLst>
            </a:cu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F363C1E-7585-42AE-AC34-C268FEC709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29180" r="5676"/>
            <a:stretch/>
          </p:blipFill>
          <p:spPr>
            <a:xfrm>
              <a:off x="10208601" y="125357"/>
              <a:ext cx="1822532" cy="277885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9600ACC-96A7-4AB6-9627-04CD39894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314454" y="3100590"/>
              <a:ext cx="3716680" cy="369200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F794875-C70E-4E9C-9CA2-6B9A85408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r="29816"/>
            <a:stretch/>
          </p:blipFill>
          <p:spPr>
            <a:xfrm>
              <a:off x="6256867" y="4071410"/>
              <a:ext cx="1898121" cy="270447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0D883BA-51D4-4C98-A1E9-B5D668867B9B}"/>
              </a:ext>
            </a:extLst>
          </p:cNvPr>
          <p:cNvSpPr txBox="1"/>
          <p:nvPr/>
        </p:nvSpPr>
        <p:spPr>
          <a:xfrm>
            <a:off x="1988851" y="347034"/>
            <a:ext cx="2430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ATENCIÓN/PREGUNTAS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371AC3-7901-4933-940D-B629780A8D73}"/>
              </a:ext>
            </a:extLst>
          </p:cNvPr>
          <p:cNvSpPr txBox="1"/>
          <p:nvPr/>
        </p:nvSpPr>
        <p:spPr>
          <a:xfrm>
            <a:off x="664447" y="6251405"/>
            <a:ext cx="1245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EJECUCIÓN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78219F-AAEB-40F9-9FA4-65260F7E9151}"/>
              </a:ext>
            </a:extLst>
          </p:cNvPr>
          <p:cNvSpPr txBox="1"/>
          <p:nvPr/>
        </p:nvSpPr>
        <p:spPr>
          <a:xfrm>
            <a:off x="4136244" y="6251405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RAZONAMIENTO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18D7E5-D441-4BE7-A290-140A30E9AE3E}"/>
              </a:ext>
            </a:extLst>
          </p:cNvPr>
          <p:cNvSpPr txBox="1"/>
          <p:nvPr/>
        </p:nvSpPr>
        <p:spPr>
          <a:xfrm>
            <a:off x="964707" y="2487158"/>
            <a:ext cx="47761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b="1" dirty="0">
                <a:solidFill>
                  <a:srgbClr val="C00000"/>
                </a:solidFill>
              </a:rPr>
              <a:t>TRABAJO EN CLASE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34A725-A10B-4A75-8F7F-AFCD8C781D90}"/>
              </a:ext>
            </a:extLst>
          </p:cNvPr>
          <p:cNvSpPr txBox="1"/>
          <p:nvPr/>
        </p:nvSpPr>
        <p:spPr>
          <a:xfrm>
            <a:off x="2555522" y="4539504"/>
            <a:ext cx="1690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rgbClr val="C00000"/>
                </a:solidFill>
              </a:rPr>
              <a:t>3</a:t>
            </a:r>
            <a:r>
              <a:rPr lang="es-ES" dirty="0"/>
              <a:t>  </a:t>
            </a:r>
            <a:r>
              <a:rPr lang="es-ES" b="1" dirty="0"/>
              <a:t>PUNTOS IMPORTANTES</a:t>
            </a:r>
          </a:p>
        </p:txBody>
      </p:sp>
    </p:spTree>
    <p:extLst>
      <p:ext uri="{BB962C8B-B14F-4D97-AF65-F5344CB8AC3E}">
        <p14:creationId xmlns:p14="http://schemas.microsoft.com/office/powerpoint/2010/main" val="185009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4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4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850"/>
                            </p:stCondLst>
                            <p:childTnLst>
                              <p:par>
                                <p:cTn id="46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4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4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900"/>
                            </p:stCondLst>
                            <p:childTnLst>
                              <p:par>
                                <p:cTn id="53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5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5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A12B10-5416-4EEF-9F01-86927A22F5DC}"/>
              </a:ext>
            </a:extLst>
          </p:cNvPr>
          <p:cNvSpPr txBox="1"/>
          <p:nvPr/>
        </p:nvSpPr>
        <p:spPr>
          <a:xfrm>
            <a:off x="6847347" y="2419757"/>
            <a:ext cx="47761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b="1" dirty="0">
                <a:solidFill>
                  <a:srgbClr val="C00000"/>
                </a:solidFill>
              </a:rPr>
              <a:t>NUESTRO KIT DE ROBÓTICA</a:t>
            </a:r>
          </a:p>
        </p:txBody>
      </p:sp>
      <p:pic>
        <p:nvPicPr>
          <p:cNvPr id="4" name="Imagen 6">
            <a:extLst>
              <a:ext uri="{FF2B5EF4-FFF2-40B4-BE49-F238E27FC236}">
                <a16:creationId xmlns:a16="http://schemas.microsoft.com/office/drawing/2014/main" id="{D353C7D0-1EFC-477A-9926-21F18D164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8952" y="0"/>
            <a:ext cx="723048" cy="5237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31F7BE-BDCF-44BD-BD1C-5EB9F6601D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63" y="219722"/>
            <a:ext cx="6418555" cy="641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7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98EA88B-C439-4F17-9585-820972CE0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009186" y="0"/>
            <a:ext cx="3668917" cy="6941127"/>
            <a:chOff x="9009186" y="0"/>
            <a:chExt cx="3668917" cy="694112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4EF09CF-3362-453A-9463-F6669A9D3E01}"/>
                </a:ext>
              </a:extLst>
            </p:cNvPr>
            <p:cNvGrpSpPr/>
            <p:nvPr/>
          </p:nvGrpSpPr>
          <p:grpSpPr>
            <a:xfrm>
              <a:off x="9055676" y="0"/>
              <a:ext cx="3136324" cy="6858000"/>
              <a:chOff x="9055676" y="0"/>
              <a:chExt cx="3136324" cy="6858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03AE892-EBD6-40F1-851B-FEADBD59429F}"/>
                  </a:ext>
                </a:extLst>
              </p:cNvPr>
              <p:cNvSpPr/>
              <p:nvPr/>
            </p:nvSpPr>
            <p:spPr>
              <a:xfrm>
                <a:off x="9221932" y="0"/>
                <a:ext cx="2970068" cy="68580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4318653-1A38-442C-BA0F-F2C51149BCFF}"/>
                  </a:ext>
                </a:extLst>
              </p:cNvPr>
              <p:cNvSpPr/>
              <p:nvPr/>
            </p:nvSpPr>
            <p:spPr>
              <a:xfrm>
                <a:off x="9055676" y="0"/>
                <a:ext cx="166255" cy="685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25D63D1-E9CE-42BF-BD4D-374FD0293155}"/>
                  </a:ext>
                </a:extLst>
              </p:cNvPr>
              <p:cNvSpPr/>
              <p:nvPr/>
            </p:nvSpPr>
            <p:spPr>
              <a:xfrm>
                <a:off x="9221932" y="0"/>
                <a:ext cx="114301" cy="6858000"/>
              </a:xfrm>
              <a:prstGeom prst="rect">
                <a:avLst/>
              </a:prstGeom>
              <a:solidFill>
                <a:srgbClr val="FFD3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A4EE865-9F0D-4531-A737-E13A557C0277}"/>
                  </a:ext>
                </a:extLst>
              </p:cNvPr>
              <p:cNvSpPr/>
              <p:nvPr/>
            </p:nvSpPr>
            <p:spPr>
              <a:xfrm>
                <a:off x="9336233" y="0"/>
                <a:ext cx="150667" cy="6858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A1183CB-C5B0-498A-A49C-4180134C74B0}"/>
                  </a:ext>
                </a:extLst>
              </p:cNvPr>
              <p:cNvSpPr/>
              <p:nvPr/>
            </p:nvSpPr>
            <p:spPr>
              <a:xfrm>
                <a:off x="9336233" y="0"/>
                <a:ext cx="57150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1" name="Graphic 10" descr="Clipboard">
              <a:extLst>
                <a:ext uri="{FF2B5EF4-FFF2-40B4-BE49-F238E27FC236}">
                  <a16:creationId xmlns:a16="http://schemas.microsoft.com/office/drawing/2014/main" id="{4F58D0C9-D25F-4044-8F1B-4190E5A1B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09186" y="3272210"/>
              <a:ext cx="3668917" cy="3668917"/>
            </a:xfrm>
            <a:prstGeom prst="rect">
              <a:avLst/>
            </a:prstGeom>
          </p:spPr>
        </p:pic>
      </p:grpSp>
      <p:pic>
        <p:nvPicPr>
          <p:cNvPr id="15" name="Imagen 37">
            <a:extLst>
              <a:ext uri="{FF2B5EF4-FFF2-40B4-BE49-F238E27FC236}">
                <a16:creationId xmlns:a16="http://schemas.microsoft.com/office/drawing/2014/main" id="{BC527E3F-6209-439B-9FC5-1C6B18317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520" y="152683"/>
            <a:ext cx="3960736" cy="24259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302370-A30F-4E01-A3C0-04F18277B8D2}"/>
              </a:ext>
            </a:extLst>
          </p:cNvPr>
          <p:cNvSpPr txBox="1"/>
          <p:nvPr/>
        </p:nvSpPr>
        <p:spPr>
          <a:xfrm>
            <a:off x="1608966" y="1184530"/>
            <a:ext cx="21922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b="1" dirty="0"/>
              <a:t>EXOESQUELETO</a:t>
            </a:r>
          </a:p>
          <a:p>
            <a:pPr algn="ctr"/>
            <a:r>
              <a:rPr lang="es-ES" sz="2400" b="1" dirty="0">
                <a:solidFill>
                  <a:srgbClr val="C00000"/>
                </a:solidFill>
              </a:rPr>
              <a:t>(Cuerpo)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C8BF2F-F004-4DFD-B046-AE77DA50F398}"/>
              </a:ext>
            </a:extLst>
          </p:cNvPr>
          <p:cNvSpPr txBox="1"/>
          <p:nvPr/>
        </p:nvSpPr>
        <p:spPr>
          <a:xfrm>
            <a:off x="4114819" y="5021612"/>
            <a:ext cx="30843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b="1" dirty="0"/>
              <a:t>PLACA PROGRAMABLE</a:t>
            </a:r>
          </a:p>
          <a:p>
            <a:pPr algn="ctr"/>
            <a:r>
              <a:rPr lang="es-ES" sz="2400" b="1" dirty="0">
                <a:solidFill>
                  <a:srgbClr val="C00000"/>
                </a:solidFill>
              </a:rPr>
              <a:t>(Cerebro)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5E1FEB-AAD7-4FA2-9001-FA7FD40C15D0}"/>
              </a:ext>
            </a:extLst>
          </p:cNvPr>
          <p:cNvCxnSpPr>
            <a:cxnSpLocks/>
          </p:cNvCxnSpPr>
          <p:nvPr/>
        </p:nvCxnSpPr>
        <p:spPr>
          <a:xfrm rot="5400000">
            <a:off x="4109318" y="1343711"/>
            <a:ext cx="11001" cy="3600000"/>
          </a:xfrm>
          <a:prstGeom prst="line">
            <a:avLst/>
          </a:prstGeom>
          <a:ln w="28575">
            <a:solidFill>
              <a:srgbClr val="C0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031AD1D-D51A-4B57-B195-100BF4642593}"/>
              </a:ext>
            </a:extLst>
          </p:cNvPr>
          <p:cNvSpPr txBox="1"/>
          <p:nvPr/>
        </p:nvSpPr>
        <p:spPr>
          <a:xfrm>
            <a:off x="9939625" y="4763618"/>
            <a:ext cx="1797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Haz una revisión completa de tu kit</a:t>
            </a:r>
          </a:p>
        </p:txBody>
      </p:sp>
      <p:pic>
        <p:nvPicPr>
          <p:cNvPr id="22" name="Picture 21" descr="A circuit board&#10;&#10;Description generated with high confidence">
            <a:extLst>
              <a:ext uri="{FF2B5EF4-FFF2-40B4-BE49-F238E27FC236}">
                <a16:creationId xmlns:a16="http://schemas.microsoft.com/office/drawing/2014/main" id="{9C62D8E3-F7B7-4242-9E66-9DE9AA5F0B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92" y="3429000"/>
            <a:ext cx="2193325" cy="326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9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4EF09CF-3362-453A-9463-F6669A9D3E01}"/>
              </a:ext>
            </a:extLst>
          </p:cNvPr>
          <p:cNvGrpSpPr/>
          <p:nvPr/>
        </p:nvGrpSpPr>
        <p:grpSpPr>
          <a:xfrm>
            <a:off x="9507231" y="3242"/>
            <a:ext cx="3136324" cy="6864918"/>
            <a:chOff x="9055676" y="0"/>
            <a:chExt cx="3136324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3AE892-EBD6-40F1-851B-FEADBD59429F}"/>
                </a:ext>
              </a:extLst>
            </p:cNvPr>
            <p:cNvSpPr/>
            <p:nvPr/>
          </p:nvSpPr>
          <p:spPr>
            <a:xfrm>
              <a:off x="9221932" y="0"/>
              <a:ext cx="2970068" cy="6858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318653-1A38-442C-BA0F-F2C51149BCFF}"/>
                </a:ext>
              </a:extLst>
            </p:cNvPr>
            <p:cNvSpPr/>
            <p:nvPr/>
          </p:nvSpPr>
          <p:spPr>
            <a:xfrm>
              <a:off x="9055676" y="0"/>
              <a:ext cx="166255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5D63D1-E9CE-42BF-BD4D-374FD0293155}"/>
                </a:ext>
              </a:extLst>
            </p:cNvPr>
            <p:cNvSpPr/>
            <p:nvPr/>
          </p:nvSpPr>
          <p:spPr>
            <a:xfrm>
              <a:off x="9221932" y="0"/>
              <a:ext cx="114301" cy="6858000"/>
            </a:xfrm>
            <a:prstGeom prst="rect">
              <a:avLst/>
            </a:prstGeom>
            <a:solidFill>
              <a:srgbClr val="FFD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4EE865-9F0D-4531-A737-E13A557C0277}"/>
                </a:ext>
              </a:extLst>
            </p:cNvPr>
            <p:cNvSpPr/>
            <p:nvPr/>
          </p:nvSpPr>
          <p:spPr>
            <a:xfrm>
              <a:off x="9336233" y="0"/>
              <a:ext cx="150667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1183CB-C5B0-498A-A49C-4180134C74B0}"/>
                </a:ext>
              </a:extLst>
            </p:cNvPr>
            <p:cNvSpPr/>
            <p:nvPr/>
          </p:nvSpPr>
          <p:spPr>
            <a:xfrm>
              <a:off x="9336233" y="0"/>
              <a:ext cx="5715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E719A62-B1D3-4776-A40A-B70A35508D39}"/>
              </a:ext>
            </a:extLst>
          </p:cNvPr>
          <p:cNvSpPr txBox="1">
            <a:spLocks/>
          </p:cNvSpPr>
          <p:nvPr/>
        </p:nvSpPr>
        <p:spPr>
          <a:xfrm>
            <a:off x="9902089" y="1578160"/>
            <a:ext cx="2466972" cy="1286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C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Placa de programación </a:t>
            </a:r>
            <a:r>
              <a:rPr lang="es-EC" sz="2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VENNOM</a:t>
            </a:r>
          </a:p>
        </p:txBody>
      </p:sp>
      <p:pic>
        <p:nvPicPr>
          <p:cNvPr id="21" name="Imagen 6">
            <a:extLst>
              <a:ext uri="{FF2B5EF4-FFF2-40B4-BE49-F238E27FC236}">
                <a16:creationId xmlns:a16="http://schemas.microsoft.com/office/drawing/2014/main" id="{BF6848DB-AFC7-4A97-84BF-835852B9C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061" y="54268"/>
            <a:ext cx="723048" cy="52378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72E75506-A48D-44C6-B3B4-0039864EBC54}"/>
              </a:ext>
            </a:extLst>
          </p:cNvPr>
          <p:cNvGrpSpPr/>
          <p:nvPr/>
        </p:nvGrpSpPr>
        <p:grpSpPr>
          <a:xfrm>
            <a:off x="226553" y="374890"/>
            <a:ext cx="5663407" cy="6108219"/>
            <a:chOff x="5672161" y="564593"/>
            <a:chExt cx="6113791" cy="6443841"/>
          </a:xfrm>
        </p:grpSpPr>
        <p:pic>
          <p:nvPicPr>
            <p:cNvPr id="32" name="Picture 31" descr="A circuit board&#10;&#10;Description generated with high confidence">
              <a:extLst>
                <a:ext uri="{FF2B5EF4-FFF2-40B4-BE49-F238E27FC236}">
                  <a16:creationId xmlns:a16="http://schemas.microsoft.com/office/drawing/2014/main" id="{3998CED5-225C-45B3-A037-DB53FC948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2997" y="564593"/>
              <a:ext cx="4359398" cy="6443841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F9A030A-A3FD-40D0-ADA9-15F1422391FD}"/>
                </a:ext>
              </a:extLst>
            </p:cNvPr>
            <p:cNvGrpSpPr/>
            <p:nvPr/>
          </p:nvGrpSpPr>
          <p:grpSpPr>
            <a:xfrm>
              <a:off x="5672161" y="993817"/>
              <a:ext cx="6113791" cy="5490846"/>
              <a:chOff x="4486147" y="347363"/>
              <a:chExt cx="7040357" cy="6510636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ABB3C08B-1367-4685-8955-E0B9FC6F13F3}"/>
                  </a:ext>
                </a:extLst>
              </p:cNvPr>
              <p:cNvGrpSpPr/>
              <p:nvPr/>
            </p:nvGrpSpPr>
            <p:grpSpPr>
              <a:xfrm>
                <a:off x="4964097" y="481935"/>
                <a:ext cx="6013759" cy="6188217"/>
                <a:chOff x="4964097" y="481935"/>
                <a:chExt cx="6013759" cy="6188217"/>
              </a:xfrm>
            </p:grpSpPr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ED596B4A-DC57-4004-BD45-51AE9AB72165}"/>
                    </a:ext>
                  </a:extLst>
                </p:cNvPr>
                <p:cNvGrpSpPr/>
                <p:nvPr/>
              </p:nvGrpSpPr>
              <p:grpSpPr>
                <a:xfrm>
                  <a:off x="9933099" y="2306202"/>
                  <a:ext cx="1044757" cy="76296"/>
                  <a:chOff x="10696711" y="1817219"/>
                  <a:chExt cx="1030001" cy="76296"/>
                </a:xfrm>
              </p:grpSpPr>
              <p:cxnSp>
                <p:nvCxnSpPr>
                  <p:cNvPr id="79" name="Straight Arrow Connector 78">
                    <a:extLst>
                      <a:ext uri="{FF2B5EF4-FFF2-40B4-BE49-F238E27FC236}">
                        <a16:creationId xmlns:a16="http://schemas.microsoft.com/office/drawing/2014/main" id="{F0400A9C-A1FD-4AF4-B370-E75DFC8A55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744250" y="1855367"/>
                    <a:ext cx="982462" cy="0"/>
                  </a:xfrm>
                  <a:prstGeom prst="straightConnector1">
                    <a:avLst/>
                  </a:prstGeom>
                  <a:ln w="381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0" name="Oval 79">
                    <a:extLst>
                      <a:ext uri="{FF2B5EF4-FFF2-40B4-BE49-F238E27FC236}">
                        <a16:creationId xmlns:a16="http://schemas.microsoft.com/office/drawing/2014/main" id="{A067B9F1-7E7C-423E-A5AC-F597ED4D76AD}"/>
                      </a:ext>
                    </a:extLst>
                  </p:cNvPr>
                  <p:cNvSpPr/>
                  <p:nvPr/>
                </p:nvSpPr>
                <p:spPr>
                  <a:xfrm>
                    <a:off x="10696711" y="1817219"/>
                    <a:ext cx="78740" cy="76296"/>
                  </a:xfrm>
                  <a:prstGeom prst="ellipse">
                    <a:avLst/>
                  </a:prstGeom>
                  <a:solidFill>
                    <a:srgbClr val="C00000"/>
                  </a:solidFill>
                  <a:ln w="381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</p:grp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B36F036F-1365-4F97-AC08-7D38DD91AE55}"/>
                    </a:ext>
                  </a:extLst>
                </p:cNvPr>
                <p:cNvGrpSpPr/>
                <p:nvPr/>
              </p:nvGrpSpPr>
              <p:grpSpPr>
                <a:xfrm>
                  <a:off x="7257754" y="1516284"/>
                  <a:ext cx="3720102" cy="547434"/>
                  <a:chOff x="7257754" y="1516284"/>
                  <a:chExt cx="3720102" cy="547434"/>
                </a:xfrm>
              </p:grpSpPr>
              <p:grpSp>
                <p:nvGrpSpPr>
                  <p:cNvPr id="74" name="Group 73">
                    <a:extLst>
                      <a:ext uri="{FF2B5EF4-FFF2-40B4-BE49-F238E27FC236}">
                        <a16:creationId xmlns:a16="http://schemas.microsoft.com/office/drawing/2014/main" id="{CA2390D5-AF6A-4556-8152-F03464DEF1ED}"/>
                      </a:ext>
                    </a:extLst>
                  </p:cNvPr>
                  <p:cNvGrpSpPr/>
                  <p:nvPr/>
                </p:nvGrpSpPr>
                <p:grpSpPr>
                  <a:xfrm>
                    <a:off x="7280476" y="1516284"/>
                    <a:ext cx="3697380" cy="509286"/>
                    <a:chOff x="7280476" y="1516284"/>
                    <a:chExt cx="3697380" cy="509286"/>
                  </a:xfrm>
                </p:grpSpPr>
                <p:cxnSp>
                  <p:nvCxnSpPr>
                    <p:cNvPr id="77" name="Connector: Elbow 76">
                      <a:extLst>
                        <a:ext uri="{FF2B5EF4-FFF2-40B4-BE49-F238E27FC236}">
                          <a16:creationId xmlns:a16="http://schemas.microsoft.com/office/drawing/2014/main" id="{13F844FB-5C0E-4811-9BEE-8FB1D9D47D7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280476" y="1516284"/>
                      <a:ext cx="3697380" cy="509286"/>
                    </a:xfrm>
                    <a:prstGeom prst="bentConnector3">
                      <a:avLst>
                        <a:gd name="adj1" fmla="val 538"/>
                      </a:avLst>
                    </a:prstGeom>
                    <a:ln w="3810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8" name="Straight Connector 77">
                      <a:extLst>
                        <a:ext uri="{FF2B5EF4-FFF2-40B4-BE49-F238E27FC236}">
                          <a16:creationId xmlns:a16="http://schemas.microsoft.com/office/drawing/2014/main" id="{73B003E7-C9D6-4940-981C-8CF6C2C4118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945880" y="1516284"/>
                      <a:ext cx="0" cy="509286"/>
                    </a:xfrm>
                    <a:prstGeom prst="line">
                      <a:avLst/>
                    </a:prstGeom>
                    <a:ln w="381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75" name="Oval 74">
                    <a:extLst>
                      <a:ext uri="{FF2B5EF4-FFF2-40B4-BE49-F238E27FC236}">
                        <a16:creationId xmlns:a16="http://schemas.microsoft.com/office/drawing/2014/main" id="{E45EE688-F68B-44A0-9177-E9000A6F15E9}"/>
                      </a:ext>
                    </a:extLst>
                  </p:cNvPr>
                  <p:cNvSpPr/>
                  <p:nvPr/>
                </p:nvSpPr>
                <p:spPr>
                  <a:xfrm>
                    <a:off x="7257754" y="1987422"/>
                    <a:ext cx="78740" cy="76296"/>
                  </a:xfrm>
                  <a:prstGeom prst="ellipse">
                    <a:avLst/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6" name="Oval 75">
                    <a:extLst>
                      <a:ext uri="{FF2B5EF4-FFF2-40B4-BE49-F238E27FC236}">
                        <a16:creationId xmlns:a16="http://schemas.microsoft.com/office/drawing/2014/main" id="{4A4D2E7D-BD2E-4E7E-B1FE-4A9FF283D208}"/>
                      </a:ext>
                    </a:extLst>
                  </p:cNvPr>
                  <p:cNvSpPr/>
                  <p:nvPr/>
                </p:nvSpPr>
                <p:spPr>
                  <a:xfrm>
                    <a:off x="8906510" y="1987422"/>
                    <a:ext cx="78740" cy="76296"/>
                  </a:xfrm>
                  <a:prstGeom prst="ellipse">
                    <a:avLst/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7E02DA31-5BCF-45EA-BDAD-3D932021EABB}"/>
                    </a:ext>
                  </a:extLst>
                </p:cNvPr>
                <p:cNvGrpSpPr/>
                <p:nvPr/>
              </p:nvGrpSpPr>
              <p:grpSpPr>
                <a:xfrm>
                  <a:off x="4964097" y="3418964"/>
                  <a:ext cx="1377648" cy="97451"/>
                  <a:chOff x="4964097" y="3418965"/>
                  <a:chExt cx="1021832" cy="76296"/>
                </a:xfrm>
              </p:grpSpPr>
              <p:cxnSp>
                <p:nvCxnSpPr>
                  <p:cNvPr id="72" name="Straight Arrow Connector 71">
                    <a:extLst>
                      <a:ext uri="{FF2B5EF4-FFF2-40B4-BE49-F238E27FC236}">
                        <a16:creationId xmlns:a16="http://schemas.microsoft.com/office/drawing/2014/main" id="{D620804B-F29D-44D4-9667-9660881DAD75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4964097" y="3457113"/>
                    <a:ext cx="982462" cy="0"/>
                  </a:xfrm>
                  <a:prstGeom prst="straightConnector1">
                    <a:avLst/>
                  </a:prstGeom>
                  <a:ln w="38100">
                    <a:solidFill>
                      <a:schemeClr val="accent4"/>
                    </a:solidFill>
                    <a:tailEnd type="triangle"/>
                  </a:ln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3" name="Oval 72">
                    <a:extLst>
                      <a:ext uri="{FF2B5EF4-FFF2-40B4-BE49-F238E27FC236}">
                        <a16:creationId xmlns:a16="http://schemas.microsoft.com/office/drawing/2014/main" id="{2A2769C1-EB42-4BE9-A5A0-D3E9C7A6D815}"/>
                      </a:ext>
                    </a:extLst>
                  </p:cNvPr>
                  <p:cNvSpPr/>
                  <p:nvPr/>
                </p:nvSpPr>
                <p:spPr>
                  <a:xfrm>
                    <a:off x="5907189" y="3418965"/>
                    <a:ext cx="78740" cy="76296"/>
                  </a:xfrm>
                  <a:prstGeom prst="ellipse">
                    <a:avLst/>
                  </a:prstGeom>
                  <a:ln w="38100"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FD4C596D-2677-4593-AC60-B14CC8C885AC}"/>
                    </a:ext>
                  </a:extLst>
                </p:cNvPr>
                <p:cNvGrpSpPr/>
                <p:nvPr/>
              </p:nvGrpSpPr>
              <p:grpSpPr>
                <a:xfrm>
                  <a:off x="4971318" y="2194511"/>
                  <a:ext cx="3145091" cy="426766"/>
                  <a:chOff x="4964106" y="2194511"/>
                  <a:chExt cx="3152304" cy="426766"/>
                </a:xfrm>
              </p:grpSpPr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D6ECCD49-4955-41D0-86F3-5386FD0632CF}"/>
                      </a:ext>
                    </a:extLst>
                  </p:cNvPr>
                  <p:cNvSpPr/>
                  <p:nvPr/>
                </p:nvSpPr>
                <p:spPr>
                  <a:xfrm>
                    <a:off x="8037670" y="2194511"/>
                    <a:ext cx="78740" cy="76296"/>
                  </a:xfrm>
                  <a:prstGeom prst="ellipse">
                    <a:avLst/>
                  </a:prstGeom>
                  <a:ln w="38100"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cxnSp>
                <p:nvCxnSpPr>
                  <p:cNvPr id="71" name="Connector: Elbow 70">
                    <a:extLst>
                      <a:ext uri="{FF2B5EF4-FFF2-40B4-BE49-F238E27FC236}">
                        <a16:creationId xmlns:a16="http://schemas.microsoft.com/office/drawing/2014/main" id="{C9487F3B-BC34-4640-8765-FA99937E698A}"/>
                      </a:ext>
                    </a:extLst>
                  </p:cNvPr>
                  <p:cNvCxnSpPr>
                    <a:cxnSpLocks/>
                    <a:stCxn id="70" idx="2"/>
                  </p:cNvCxnSpPr>
                  <p:nvPr/>
                </p:nvCxnSpPr>
                <p:spPr>
                  <a:xfrm rot="10800000" flipV="1">
                    <a:off x="4964106" y="2232659"/>
                    <a:ext cx="3073565" cy="388618"/>
                  </a:xfrm>
                  <a:prstGeom prst="bentConnector3">
                    <a:avLst>
                      <a:gd name="adj1" fmla="val 7771"/>
                    </a:avLst>
                  </a:prstGeom>
                  <a:ln w="38100">
                    <a:solidFill>
                      <a:srgbClr val="C0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D23D02BF-4E00-46A5-8165-6F00528CC088}"/>
                    </a:ext>
                  </a:extLst>
                </p:cNvPr>
                <p:cNvGrpSpPr/>
                <p:nvPr/>
              </p:nvGrpSpPr>
              <p:grpSpPr>
                <a:xfrm>
                  <a:off x="9853311" y="3793307"/>
                  <a:ext cx="1124545" cy="76296"/>
                  <a:chOff x="9853311" y="3793307"/>
                  <a:chExt cx="1382170" cy="76296"/>
                </a:xfrm>
              </p:grpSpPr>
              <p:cxnSp>
                <p:nvCxnSpPr>
                  <p:cNvPr id="68" name="Straight Arrow Connector 67">
                    <a:extLst>
                      <a:ext uri="{FF2B5EF4-FFF2-40B4-BE49-F238E27FC236}">
                        <a16:creationId xmlns:a16="http://schemas.microsoft.com/office/drawing/2014/main" id="{975CE44A-D966-47B0-968F-8EE1F7DE0F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892681" y="3831455"/>
                    <a:ext cx="1342800" cy="0"/>
                  </a:xfrm>
                  <a:prstGeom prst="straightConnector1">
                    <a:avLst/>
                  </a:prstGeom>
                  <a:ln w="38100">
                    <a:solidFill>
                      <a:schemeClr val="accent4"/>
                    </a:solidFill>
                    <a:tailEnd type="triangle"/>
                  </a:ln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4D0CA1FD-1C57-4E37-A454-1C74A8CF9EBD}"/>
                      </a:ext>
                    </a:extLst>
                  </p:cNvPr>
                  <p:cNvSpPr/>
                  <p:nvPr/>
                </p:nvSpPr>
                <p:spPr>
                  <a:xfrm>
                    <a:off x="9853311" y="3793307"/>
                    <a:ext cx="98067" cy="76296"/>
                  </a:xfrm>
                  <a:prstGeom prst="ellipse">
                    <a:avLst/>
                  </a:prstGeom>
                  <a:ln w="38100"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7AF2142F-2825-47F9-865F-70823B34ADB0}"/>
                    </a:ext>
                  </a:extLst>
                </p:cNvPr>
                <p:cNvGrpSpPr/>
                <p:nvPr/>
              </p:nvGrpSpPr>
              <p:grpSpPr>
                <a:xfrm>
                  <a:off x="4975942" y="5568492"/>
                  <a:ext cx="1143060" cy="97451"/>
                  <a:chOff x="4967700" y="3300574"/>
                  <a:chExt cx="891530" cy="76296"/>
                </a:xfrm>
              </p:grpSpPr>
              <p:cxnSp>
                <p:nvCxnSpPr>
                  <p:cNvPr id="66" name="Straight Arrow Connector 65">
                    <a:extLst>
                      <a:ext uri="{FF2B5EF4-FFF2-40B4-BE49-F238E27FC236}">
                        <a16:creationId xmlns:a16="http://schemas.microsoft.com/office/drawing/2014/main" id="{5CFE1262-A244-4173-8450-092E4FC0DEB2}"/>
                      </a:ext>
                    </a:extLst>
                  </p:cNvPr>
                  <p:cNvCxnSpPr>
                    <a:cxnSpLocks/>
                    <a:stCxn id="67" idx="1"/>
                  </p:cNvCxnSpPr>
                  <p:nvPr/>
                </p:nvCxnSpPr>
                <p:spPr>
                  <a:xfrm flipH="1">
                    <a:off x="4967700" y="3311747"/>
                    <a:ext cx="824321" cy="15916"/>
                  </a:xfrm>
                  <a:prstGeom prst="straightConnector1">
                    <a:avLst/>
                  </a:prstGeom>
                  <a:ln w="38100">
                    <a:solidFill>
                      <a:schemeClr val="accent4"/>
                    </a:solidFill>
                    <a:tailEnd type="triangle"/>
                  </a:ln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337CC80A-16D3-4312-8029-BC8DC6463E70}"/>
                      </a:ext>
                    </a:extLst>
                  </p:cNvPr>
                  <p:cNvSpPr/>
                  <p:nvPr/>
                </p:nvSpPr>
                <p:spPr>
                  <a:xfrm>
                    <a:off x="5780490" y="3300574"/>
                    <a:ext cx="78740" cy="76296"/>
                  </a:xfrm>
                  <a:prstGeom prst="ellipse">
                    <a:avLst/>
                  </a:prstGeom>
                  <a:ln w="38100"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42F78F45-A8FD-4BAF-9520-ABFAD1712481}"/>
                    </a:ext>
                  </a:extLst>
                </p:cNvPr>
                <p:cNvGrpSpPr/>
                <p:nvPr/>
              </p:nvGrpSpPr>
              <p:grpSpPr>
                <a:xfrm>
                  <a:off x="5293090" y="481935"/>
                  <a:ext cx="1738267" cy="80040"/>
                  <a:chOff x="5254101" y="552957"/>
                  <a:chExt cx="1033875" cy="80040"/>
                </a:xfrm>
              </p:grpSpPr>
              <p:cxnSp>
                <p:nvCxnSpPr>
                  <p:cNvPr id="64" name="Straight Arrow Connector 63">
                    <a:extLst>
                      <a:ext uri="{FF2B5EF4-FFF2-40B4-BE49-F238E27FC236}">
                        <a16:creationId xmlns:a16="http://schemas.microsoft.com/office/drawing/2014/main" id="{5744D095-4F0D-444C-88C6-EDACC0998800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5254101" y="591105"/>
                    <a:ext cx="982462" cy="0"/>
                  </a:xfrm>
                  <a:prstGeom prst="straightConnector1">
                    <a:avLst/>
                  </a:prstGeom>
                  <a:ln w="381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4D057B94-3ED1-48FE-8B89-47EEEFEF2C2B}"/>
                      </a:ext>
                    </a:extLst>
                  </p:cNvPr>
                  <p:cNvSpPr/>
                  <p:nvPr/>
                </p:nvSpPr>
                <p:spPr>
                  <a:xfrm>
                    <a:off x="6236563" y="552957"/>
                    <a:ext cx="51413" cy="80040"/>
                  </a:xfrm>
                  <a:prstGeom prst="ellipse">
                    <a:avLst/>
                  </a:prstGeom>
                  <a:solidFill>
                    <a:srgbClr val="C00000"/>
                  </a:solidFill>
                  <a:ln w="381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</p:grp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3411B6DC-908B-4BC5-A979-AB08DC8ABE99}"/>
                    </a:ext>
                  </a:extLst>
                </p:cNvPr>
                <p:cNvGrpSpPr/>
                <p:nvPr/>
              </p:nvGrpSpPr>
              <p:grpSpPr>
                <a:xfrm>
                  <a:off x="9853311" y="5339441"/>
                  <a:ext cx="1124545" cy="76296"/>
                  <a:chOff x="9853311" y="3793307"/>
                  <a:chExt cx="1382170" cy="76296"/>
                </a:xfrm>
              </p:grpSpPr>
              <p:cxnSp>
                <p:nvCxnSpPr>
                  <p:cNvPr id="62" name="Straight Arrow Connector 61">
                    <a:extLst>
                      <a:ext uri="{FF2B5EF4-FFF2-40B4-BE49-F238E27FC236}">
                        <a16:creationId xmlns:a16="http://schemas.microsoft.com/office/drawing/2014/main" id="{1409B6A3-3F33-4276-B20A-CF2D9CC47C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892681" y="3831455"/>
                    <a:ext cx="1342800" cy="0"/>
                  </a:xfrm>
                  <a:prstGeom prst="straightConnector1">
                    <a:avLst/>
                  </a:prstGeom>
                  <a:ln w="38100">
                    <a:solidFill>
                      <a:schemeClr val="accent4"/>
                    </a:solidFill>
                    <a:tailEnd type="triangle"/>
                  </a:ln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BDF0D0FC-CD68-4518-A353-20AD9CB812A5}"/>
                      </a:ext>
                    </a:extLst>
                  </p:cNvPr>
                  <p:cNvSpPr/>
                  <p:nvPr/>
                </p:nvSpPr>
                <p:spPr>
                  <a:xfrm>
                    <a:off x="9853311" y="3793307"/>
                    <a:ext cx="98067" cy="76296"/>
                  </a:xfrm>
                  <a:prstGeom prst="ellipse">
                    <a:avLst/>
                  </a:prstGeom>
                  <a:ln w="38100"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</p:grpSp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ADC46DC6-9ADC-4546-B315-46B1D5963702}"/>
                    </a:ext>
                  </a:extLst>
                </p:cNvPr>
                <p:cNvGrpSpPr/>
                <p:nvPr/>
              </p:nvGrpSpPr>
              <p:grpSpPr>
                <a:xfrm flipH="1">
                  <a:off x="5530022" y="6398547"/>
                  <a:ext cx="3717166" cy="271605"/>
                  <a:chOff x="6944916" y="6395525"/>
                  <a:chExt cx="3717166" cy="271605"/>
                </a:xfrm>
              </p:grpSpPr>
              <p:grpSp>
                <p:nvGrpSpPr>
                  <p:cNvPr id="57" name="Group 56">
                    <a:extLst>
                      <a:ext uri="{FF2B5EF4-FFF2-40B4-BE49-F238E27FC236}">
                        <a16:creationId xmlns:a16="http://schemas.microsoft.com/office/drawing/2014/main" id="{25271714-268C-4260-B505-57CCEC7BD4FF}"/>
                      </a:ext>
                    </a:extLst>
                  </p:cNvPr>
                  <p:cNvGrpSpPr/>
                  <p:nvPr/>
                </p:nvGrpSpPr>
                <p:grpSpPr>
                  <a:xfrm>
                    <a:off x="6988136" y="6471821"/>
                    <a:ext cx="3673946" cy="195309"/>
                    <a:chOff x="6988136" y="6471821"/>
                    <a:chExt cx="3673946" cy="195309"/>
                  </a:xfrm>
                </p:grpSpPr>
                <p:cxnSp>
                  <p:nvCxnSpPr>
                    <p:cNvPr id="60" name="Connector: Elbow 59">
                      <a:extLst>
                        <a:ext uri="{FF2B5EF4-FFF2-40B4-BE49-F238E27FC236}">
                          <a16:creationId xmlns:a16="http://schemas.microsoft.com/office/drawing/2014/main" id="{DED19CC7-F113-48E8-B794-21C036FA798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988136" y="6471821"/>
                      <a:ext cx="3673946" cy="195309"/>
                    </a:xfrm>
                    <a:prstGeom prst="bentConnector3">
                      <a:avLst>
                        <a:gd name="adj1" fmla="val 15"/>
                      </a:avLst>
                    </a:prstGeom>
                    <a:ln w="38100">
                      <a:solidFill>
                        <a:srgbClr val="C0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" name="Straight Connector 60">
                      <a:extLst>
                        <a:ext uri="{FF2B5EF4-FFF2-40B4-BE49-F238E27FC236}">
                          <a16:creationId xmlns:a16="http://schemas.microsoft.com/office/drawing/2014/main" id="{0FD5D352-9F23-4E98-BAF9-7B90E5E17AD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204960" y="6471821"/>
                      <a:ext cx="0" cy="195309"/>
                    </a:xfrm>
                    <a:prstGeom prst="line">
                      <a:avLst/>
                    </a:prstGeom>
                    <a:ln w="38100"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8" name="Oval 57">
                    <a:extLst>
                      <a:ext uri="{FF2B5EF4-FFF2-40B4-BE49-F238E27FC236}">
                        <a16:creationId xmlns:a16="http://schemas.microsoft.com/office/drawing/2014/main" id="{F131AD13-70FD-4717-9998-EF8822CE6C59}"/>
                      </a:ext>
                    </a:extLst>
                  </p:cNvPr>
                  <p:cNvSpPr/>
                  <p:nvPr/>
                </p:nvSpPr>
                <p:spPr>
                  <a:xfrm>
                    <a:off x="9165066" y="6395525"/>
                    <a:ext cx="79788" cy="76296"/>
                  </a:xfrm>
                  <a:prstGeom prst="ellipse">
                    <a:avLst/>
                  </a:prstGeom>
                  <a:ln w="3810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59" name="Oval 58">
                    <a:extLst>
                      <a:ext uri="{FF2B5EF4-FFF2-40B4-BE49-F238E27FC236}">
                        <a16:creationId xmlns:a16="http://schemas.microsoft.com/office/drawing/2014/main" id="{E7E8FD4F-F83C-44E0-9D1D-EC708C8BA076}"/>
                      </a:ext>
                    </a:extLst>
                  </p:cNvPr>
                  <p:cNvSpPr/>
                  <p:nvPr/>
                </p:nvSpPr>
                <p:spPr>
                  <a:xfrm>
                    <a:off x="6944916" y="6395525"/>
                    <a:ext cx="79788" cy="76296"/>
                  </a:xfrm>
                  <a:prstGeom prst="ellipse">
                    <a:avLst/>
                  </a:prstGeom>
                  <a:ln w="3810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</p:grp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6C2AEDA4-B658-44C1-AB2D-4FA6DCDA24BE}"/>
                    </a:ext>
                  </a:extLst>
                </p:cNvPr>
                <p:cNvGrpSpPr/>
                <p:nvPr/>
              </p:nvGrpSpPr>
              <p:grpSpPr>
                <a:xfrm>
                  <a:off x="8069435" y="4634046"/>
                  <a:ext cx="2908421" cy="92030"/>
                  <a:chOff x="9762571" y="4147390"/>
                  <a:chExt cx="1480627" cy="92030"/>
                </a:xfrm>
              </p:grpSpPr>
              <p:cxnSp>
                <p:nvCxnSpPr>
                  <p:cNvPr id="55" name="Straight Arrow Connector 54">
                    <a:extLst>
                      <a:ext uri="{FF2B5EF4-FFF2-40B4-BE49-F238E27FC236}">
                        <a16:creationId xmlns:a16="http://schemas.microsoft.com/office/drawing/2014/main" id="{A38341F4-58E5-4F1C-BA67-7AB4AD4BF947}"/>
                      </a:ext>
                    </a:extLst>
                  </p:cNvPr>
                  <p:cNvCxnSpPr>
                    <a:cxnSpLocks/>
                    <a:stCxn id="56" idx="6"/>
                  </p:cNvCxnSpPr>
                  <p:nvPr/>
                </p:nvCxnSpPr>
                <p:spPr>
                  <a:xfrm>
                    <a:off x="9813551" y="4193405"/>
                    <a:ext cx="1429647" cy="0"/>
                  </a:xfrm>
                  <a:prstGeom prst="straightConnector1">
                    <a:avLst/>
                  </a:prstGeom>
                  <a:ln w="38100">
                    <a:solidFill>
                      <a:schemeClr val="accent4"/>
                    </a:solidFill>
                    <a:tailEnd type="triangle"/>
                  </a:ln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B51403A9-6D54-4D90-994A-B744B4810B31}"/>
                      </a:ext>
                    </a:extLst>
                  </p:cNvPr>
                  <p:cNvSpPr/>
                  <p:nvPr/>
                </p:nvSpPr>
                <p:spPr>
                  <a:xfrm>
                    <a:off x="9762571" y="4147390"/>
                    <a:ext cx="50980" cy="92030"/>
                  </a:xfrm>
                  <a:prstGeom prst="ellipse">
                    <a:avLst/>
                  </a:prstGeom>
                  <a:ln w="38100"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</p:grpSp>
          </p:grp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B2026386-E521-4B0A-A0F7-90B9FE3F1BD1}"/>
                  </a:ext>
                </a:extLst>
              </p:cNvPr>
              <p:cNvSpPr/>
              <p:nvPr/>
            </p:nvSpPr>
            <p:spPr>
              <a:xfrm>
                <a:off x="4531733" y="2448557"/>
                <a:ext cx="345440" cy="345440"/>
              </a:xfrm>
              <a:prstGeom prst="ellipse">
                <a:avLst/>
              </a:prstGeom>
              <a:solidFill>
                <a:srgbClr val="C00000"/>
              </a:solidFill>
              <a:effectLst>
                <a:glow rad="63500">
                  <a:srgbClr val="C00000">
                    <a:alpha val="40000"/>
                  </a:srgbClr>
                </a:glow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b="1" dirty="0"/>
                  <a:t>9</a:t>
                </a: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EF551DA7-D70F-4AD3-A08D-9F0B95017939}"/>
                  </a:ext>
                </a:extLst>
              </p:cNvPr>
              <p:cNvSpPr/>
              <p:nvPr/>
            </p:nvSpPr>
            <p:spPr>
              <a:xfrm>
                <a:off x="4486147" y="3256280"/>
                <a:ext cx="345440" cy="345440"/>
              </a:xfrm>
              <a:prstGeom prst="ellipse">
                <a:avLst/>
              </a:prstGeom>
              <a:solidFill>
                <a:schemeClr val="accent4"/>
              </a:solidFill>
              <a:effectLst>
                <a:glow rad="63500">
                  <a:schemeClr val="accent4">
                    <a:alpha val="40000"/>
                  </a:schemeClr>
                </a:glow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b="1" dirty="0"/>
                  <a:t>3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6B09C59-F17B-403A-8BFD-0F55F916B49F}"/>
                  </a:ext>
                </a:extLst>
              </p:cNvPr>
              <p:cNvSpPr/>
              <p:nvPr/>
            </p:nvSpPr>
            <p:spPr>
              <a:xfrm>
                <a:off x="4550253" y="5430359"/>
                <a:ext cx="345440" cy="345440"/>
              </a:xfrm>
              <a:prstGeom prst="ellipse">
                <a:avLst/>
              </a:prstGeom>
              <a:solidFill>
                <a:schemeClr val="accent4"/>
              </a:solidFill>
              <a:effectLst>
                <a:glow rad="63500">
                  <a:schemeClr val="accent4">
                    <a:alpha val="40000"/>
                  </a:schemeClr>
                </a:glow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b="1" dirty="0"/>
                  <a:t>1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A76D3293-10C4-490B-B931-6DB3C9ADFD25}"/>
                  </a:ext>
                </a:extLst>
              </p:cNvPr>
              <p:cNvSpPr/>
              <p:nvPr/>
            </p:nvSpPr>
            <p:spPr>
              <a:xfrm>
                <a:off x="11164887" y="2171630"/>
                <a:ext cx="345440" cy="345440"/>
              </a:xfrm>
              <a:prstGeom prst="ellipse">
                <a:avLst/>
              </a:prstGeom>
              <a:solidFill>
                <a:schemeClr val="accent1"/>
              </a:solidFill>
              <a:effectLst>
                <a:glow rad="63500">
                  <a:schemeClr val="accent1">
                    <a:alpha val="40000"/>
                  </a:schemeClr>
                </a:glow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b="1" dirty="0"/>
                  <a:t>6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37C41E2-7508-41FE-BAE4-721FDF338AD2}"/>
                  </a:ext>
                </a:extLst>
              </p:cNvPr>
              <p:cNvSpPr/>
              <p:nvPr/>
            </p:nvSpPr>
            <p:spPr>
              <a:xfrm>
                <a:off x="11164887" y="1343564"/>
                <a:ext cx="345440" cy="345440"/>
              </a:xfrm>
              <a:prstGeom prst="ellipse">
                <a:avLst/>
              </a:prstGeom>
              <a:solidFill>
                <a:srgbClr val="C00000"/>
              </a:solidFill>
              <a:effectLst>
                <a:glow rad="63500">
                  <a:srgbClr val="C00000">
                    <a:alpha val="40000"/>
                  </a:srgbClr>
                </a:glow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b="1" dirty="0"/>
                  <a:t>8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B34F3C2A-2070-43B3-95BD-560C1E4380DF}"/>
                  </a:ext>
                </a:extLst>
              </p:cNvPr>
              <p:cNvSpPr/>
              <p:nvPr/>
            </p:nvSpPr>
            <p:spPr>
              <a:xfrm>
                <a:off x="4815140" y="347363"/>
                <a:ext cx="345440" cy="345440"/>
              </a:xfrm>
              <a:prstGeom prst="ellipse">
                <a:avLst/>
              </a:prstGeom>
              <a:solidFill>
                <a:schemeClr val="accent1"/>
              </a:solidFill>
              <a:effectLst>
                <a:glow rad="63500">
                  <a:schemeClr val="accent1">
                    <a:alpha val="40000"/>
                  </a:schemeClr>
                </a:glow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b="1" dirty="0"/>
                  <a:t>7</a:t>
                </a: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142C0003-C80B-416E-9A94-B37EDBD1B8A8}"/>
                  </a:ext>
                </a:extLst>
              </p:cNvPr>
              <p:cNvSpPr/>
              <p:nvPr/>
            </p:nvSpPr>
            <p:spPr>
              <a:xfrm>
                <a:off x="11164887" y="3658735"/>
                <a:ext cx="345440" cy="345440"/>
              </a:xfrm>
              <a:prstGeom prst="ellipse">
                <a:avLst/>
              </a:prstGeom>
              <a:effectLst>
                <a:glow rad="63500">
                  <a:schemeClr val="accent4">
                    <a:satMod val="175000"/>
                    <a:alpha val="40000"/>
                  </a:schemeClr>
                </a:glow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b="1" dirty="0"/>
                  <a:t>4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FFF3362-3D60-4D9D-8E34-2A8A4ECE795B}"/>
                  </a:ext>
                </a:extLst>
              </p:cNvPr>
              <p:cNvSpPr/>
              <p:nvPr/>
            </p:nvSpPr>
            <p:spPr>
              <a:xfrm>
                <a:off x="11181064" y="4507341"/>
                <a:ext cx="345440" cy="345440"/>
              </a:xfrm>
              <a:prstGeom prst="ellipse">
                <a:avLst/>
              </a:prstGeom>
              <a:effectLst>
                <a:glow rad="63500">
                  <a:schemeClr val="accent4">
                    <a:satMod val="175000"/>
                    <a:alpha val="40000"/>
                  </a:schemeClr>
                </a:glow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b="1" dirty="0"/>
                  <a:t>2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2725D18-4DBF-4884-997D-8E5CE0FBEFEC}"/>
                  </a:ext>
                </a:extLst>
              </p:cNvPr>
              <p:cNvSpPr/>
              <p:nvPr/>
            </p:nvSpPr>
            <p:spPr>
              <a:xfrm>
                <a:off x="11181064" y="5183227"/>
                <a:ext cx="345440" cy="345440"/>
              </a:xfrm>
              <a:prstGeom prst="ellipse">
                <a:avLst/>
              </a:prstGeom>
              <a:effectLst>
                <a:glow rad="63500">
                  <a:schemeClr val="accent4">
                    <a:satMod val="175000"/>
                    <a:alpha val="40000"/>
                  </a:schemeClr>
                </a:glow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b="1" dirty="0"/>
                  <a:t>5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DB1B2181-95B7-435C-A324-B98101E18829}"/>
                  </a:ext>
                </a:extLst>
              </p:cNvPr>
              <p:cNvSpPr/>
              <p:nvPr/>
            </p:nvSpPr>
            <p:spPr>
              <a:xfrm>
                <a:off x="4645041" y="6376607"/>
                <a:ext cx="884981" cy="481392"/>
              </a:xfrm>
              <a:prstGeom prst="ellipse">
                <a:avLst/>
              </a:prstGeom>
              <a:solidFill>
                <a:srgbClr val="C00000"/>
              </a:solidFill>
              <a:effectLst>
                <a:glow rad="63500">
                  <a:srgbClr val="C00000">
                    <a:alpha val="40000"/>
                  </a:srgbClr>
                </a:glow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400" b="1" dirty="0"/>
                  <a:t>10</a:t>
                </a:r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FB60DD0A-25B3-4DD7-827B-242958016AFD}"/>
              </a:ext>
            </a:extLst>
          </p:cNvPr>
          <p:cNvSpPr txBox="1"/>
          <p:nvPr/>
        </p:nvSpPr>
        <p:spPr>
          <a:xfrm>
            <a:off x="6280027" y="3705158"/>
            <a:ext cx="3131760" cy="3074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s-ES" b="1" dirty="0">
                <a:solidFill>
                  <a:schemeClr val="accent4">
                    <a:lumMod val="75000"/>
                  </a:schemeClr>
                </a:solidFill>
              </a:rPr>
              <a:t>On/off</a:t>
            </a:r>
          </a:p>
          <a:p>
            <a:pPr marL="342900" indent="-342900">
              <a:buAutoNum type="arabicPeriod"/>
            </a:pPr>
            <a:r>
              <a:rPr lang="es-ES" b="1" dirty="0">
                <a:solidFill>
                  <a:schemeClr val="accent4">
                    <a:lumMod val="75000"/>
                  </a:schemeClr>
                </a:solidFill>
              </a:rPr>
              <a:t>Arduino NANO</a:t>
            </a:r>
          </a:p>
          <a:p>
            <a:pPr marL="342900" indent="-342900">
              <a:buFontTx/>
              <a:buAutoNum type="arabicPeriod"/>
            </a:pPr>
            <a:r>
              <a:rPr lang="es-ES" b="1" dirty="0">
                <a:solidFill>
                  <a:schemeClr val="accent4">
                    <a:lumMod val="75000"/>
                  </a:schemeClr>
                </a:solidFill>
              </a:rPr>
              <a:t>Bluetooth</a:t>
            </a:r>
          </a:p>
          <a:p>
            <a:pPr marL="342900" indent="-342900">
              <a:buAutoNum type="arabicPeriod"/>
            </a:pPr>
            <a:r>
              <a:rPr lang="es-ES" b="1" dirty="0">
                <a:solidFill>
                  <a:schemeClr val="accent4">
                    <a:lumMod val="75000"/>
                  </a:schemeClr>
                </a:solidFill>
              </a:rPr>
              <a:t>Controlador motor</a:t>
            </a:r>
          </a:p>
          <a:p>
            <a:pPr marL="342900" indent="-342900">
              <a:buFontTx/>
              <a:buAutoNum type="arabicPeriod"/>
            </a:pPr>
            <a:r>
              <a:rPr lang="es-ES" b="1" dirty="0">
                <a:solidFill>
                  <a:schemeClr val="accent4">
                    <a:lumMod val="75000"/>
                  </a:schemeClr>
                </a:solidFill>
              </a:rPr>
              <a:t>Alimentación (Power)</a:t>
            </a:r>
          </a:p>
          <a:p>
            <a:pPr marL="342900" indent="-342900">
              <a:buFontTx/>
              <a:buAutoNum type="arabicPeriod"/>
            </a:pPr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Sensor de Tacto (</a:t>
            </a:r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Touch</a:t>
            </a:r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 marL="342900" indent="-342900">
              <a:buFontTx/>
              <a:buAutoNum type="arabicPeriod"/>
            </a:pPr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Sensor de distancia</a:t>
            </a:r>
          </a:p>
          <a:p>
            <a:pPr marL="342900" indent="-342900">
              <a:buAutoNum type="arabicPeriod"/>
            </a:pPr>
            <a:r>
              <a:rPr lang="es-ES" b="1" dirty="0">
                <a:solidFill>
                  <a:srgbClr val="C00000"/>
                </a:solidFill>
              </a:rPr>
              <a:t>LED’s RGB </a:t>
            </a:r>
          </a:p>
          <a:p>
            <a:pPr marL="342900" indent="-342900">
              <a:buFontTx/>
              <a:buAutoNum type="arabicPeriod"/>
            </a:pPr>
            <a:r>
              <a:rPr lang="es-ES" b="1" dirty="0">
                <a:solidFill>
                  <a:srgbClr val="C00000"/>
                </a:solidFill>
              </a:rPr>
              <a:t>Buzzer</a:t>
            </a:r>
          </a:p>
          <a:p>
            <a:pPr marL="342900" indent="-342900">
              <a:buAutoNum type="arabicPeriod"/>
            </a:pPr>
            <a:r>
              <a:rPr lang="es-ES" b="1" dirty="0">
                <a:solidFill>
                  <a:srgbClr val="C00000"/>
                </a:solidFill>
              </a:rPr>
              <a:t>Motores</a:t>
            </a:r>
          </a:p>
        </p:txBody>
      </p:sp>
      <p:pic>
        <p:nvPicPr>
          <p:cNvPr id="84" name="Graphic 83" descr="Clipboard">
            <a:extLst>
              <a:ext uri="{FF2B5EF4-FFF2-40B4-BE49-F238E27FC236}">
                <a16:creationId xmlns:a16="http://schemas.microsoft.com/office/drawing/2014/main" id="{830E0CF1-4DAE-4501-AA0B-6915E6EE49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90357" y="3779520"/>
            <a:ext cx="3028819" cy="3028819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8B102186-FED4-43A9-9D9B-35DFAFE3DE38}"/>
              </a:ext>
            </a:extLst>
          </p:cNvPr>
          <p:cNvSpPr txBox="1"/>
          <p:nvPr/>
        </p:nvSpPr>
        <p:spPr>
          <a:xfrm>
            <a:off x="10332622" y="4770044"/>
            <a:ext cx="14894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FF0000"/>
                </a:solidFill>
              </a:rPr>
              <a:t>Identifica</a:t>
            </a:r>
            <a:r>
              <a:rPr lang="es-ES" dirty="0">
                <a:solidFill>
                  <a:schemeClr val="bg1"/>
                </a:solidFill>
              </a:rPr>
              <a:t> estos elementos en tu placa.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4A7B1D0-7540-4319-9859-2DFD8DBE8943}"/>
              </a:ext>
            </a:extLst>
          </p:cNvPr>
          <p:cNvSpPr txBox="1"/>
          <p:nvPr/>
        </p:nvSpPr>
        <p:spPr>
          <a:xfrm>
            <a:off x="2510712" y="2551837"/>
            <a:ext cx="71705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b="1" dirty="0">
                <a:solidFill>
                  <a:schemeClr val="accent1"/>
                </a:solidFill>
              </a:rPr>
              <a:t>Placa de programación </a:t>
            </a:r>
            <a:r>
              <a:rPr lang="es-ES" sz="5400" b="1" dirty="0">
                <a:solidFill>
                  <a:srgbClr val="C00000"/>
                </a:solidFill>
              </a:rPr>
              <a:t>VENNOM</a:t>
            </a:r>
          </a:p>
        </p:txBody>
      </p:sp>
    </p:spTree>
    <p:extLst>
      <p:ext uri="{BB962C8B-B14F-4D97-AF65-F5344CB8AC3E}">
        <p14:creationId xmlns:p14="http://schemas.microsoft.com/office/powerpoint/2010/main" val="267100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3" grpId="0"/>
      <p:bldP spid="85" grpId="0"/>
      <p:bldP spid="82" grpId="0"/>
      <p:bldP spid="8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849D3E-41DF-4262-9614-0AA49D823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2781" y="2551837"/>
            <a:ext cx="1727716" cy="20881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518970-5C2D-46E6-8A7D-27334456A065}"/>
              </a:ext>
            </a:extLst>
          </p:cNvPr>
          <p:cNvSpPr txBox="1"/>
          <p:nvPr/>
        </p:nvSpPr>
        <p:spPr>
          <a:xfrm>
            <a:off x="475863" y="2985329"/>
            <a:ext cx="6242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b="1" dirty="0">
                <a:solidFill>
                  <a:schemeClr val="accent1"/>
                </a:solidFill>
              </a:rPr>
              <a:t>IDE de Programación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AC0B82-9891-4F80-ADC5-FDFA58A035DB}"/>
              </a:ext>
            </a:extLst>
          </p:cNvPr>
          <p:cNvSpPr txBox="1"/>
          <p:nvPr/>
        </p:nvSpPr>
        <p:spPr>
          <a:xfrm>
            <a:off x="2304321" y="2551837"/>
            <a:ext cx="75833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b="1" dirty="0">
                <a:solidFill>
                  <a:srgbClr val="C00000"/>
                </a:solidFill>
              </a:rPr>
              <a:t>¿Cómo programaremos a nuestro Robot?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EF6EA7C-564F-4CED-9405-38D4C9AC739A}"/>
              </a:ext>
            </a:extLst>
          </p:cNvPr>
          <p:cNvSpPr/>
          <p:nvPr/>
        </p:nvSpPr>
        <p:spPr>
          <a:xfrm>
            <a:off x="7310862" y="3204398"/>
            <a:ext cx="1147665" cy="485192"/>
          </a:xfrm>
          <a:prstGeom prst="rightArrow">
            <a:avLst/>
          </a:prstGeom>
          <a:ln>
            <a:solidFill>
              <a:schemeClr val="accent6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Picture 5" descr="A close up of a logo&#10;&#10;Description generated with high confidence">
            <a:hlinkClick r:id="rId4"/>
            <a:extLst>
              <a:ext uri="{FF2B5EF4-FFF2-40B4-BE49-F238E27FC236}">
                <a16:creationId xmlns:a16="http://schemas.microsoft.com/office/drawing/2014/main" id="{C214D0AA-165B-4926-AEE7-B6DC3D4321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7" t="23301" r="12028" b="23203"/>
          <a:stretch/>
        </p:blipFill>
        <p:spPr>
          <a:xfrm>
            <a:off x="5791970" y="5165350"/>
            <a:ext cx="868341" cy="6082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24729E-17C3-4A1E-BBD6-DC92EEEB430A}"/>
              </a:ext>
            </a:extLst>
          </p:cNvPr>
          <p:cNvSpPr txBox="1"/>
          <p:nvPr/>
        </p:nvSpPr>
        <p:spPr>
          <a:xfrm>
            <a:off x="3202060" y="4992410"/>
            <a:ext cx="23198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Video de instalación</a:t>
            </a:r>
          </a:p>
        </p:txBody>
      </p:sp>
      <p:pic>
        <p:nvPicPr>
          <p:cNvPr id="8" name="Picture 7" descr="A close up of a logo&#10;&#10;Description generated with high confidence">
            <a:hlinkClick r:id="rId6"/>
            <a:extLst>
              <a:ext uri="{FF2B5EF4-FFF2-40B4-BE49-F238E27FC236}">
                <a16:creationId xmlns:a16="http://schemas.microsoft.com/office/drawing/2014/main" id="{26513C3B-4F34-4C5E-A704-B344E9D674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7" t="23301" r="12028" b="23203"/>
          <a:stretch/>
        </p:blipFill>
        <p:spPr>
          <a:xfrm>
            <a:off x="10750518" y="5141991"/>
            <a:ext cx="868341" cy="6082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4254BD-6817-4C5A-8640-F93C0B164811}"/>
              </a:ext>
            </a:extLst>
          </p:cNvPr>
          <p:cNvSpPr txBox="1"/>
          <p:nvPr/>
        </p:nvSpPr>
        <p:spPr>
          <a:xfrm>
            <a:off x="8160608" y="4969051"/>
            <a:ext cx="23198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/>
              <a:t>Video de extensiones</a:t>
            </a:r>
          </a:p>
        </p:txBody>
      </p:sp>
      <p:pic>
        <p:nvPicPr>
          <p:cNvPr id="10" name="Imagen 6">
            <a:extLst>
              <a:ext uri="{FF2B5EF4-FFF2-40B4-BE49-F238E27FC236}">
                <a16:creationId xmlns:a16="http://schemas.microsoft.com/office/drawing/2014/main" id="{33BA67A7-E5A3-46A5-B76A-6CB5C5A886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29061" y="54268"/>
            <a:ext cx="723048" cy="523783"/>
          </a:xfrm>
          <a:prstGeom prst="rect">
            <a:avLst/>
          </a:prstGeom>
        </p:spPr>
      </p:pic>
      <p:pic>
        <p:nvPicPr>
          <p:cNvPr id="13" name="Imagen 37">
            <a:extLst>
              <a:ext uri="{FF2B5EF4-FFF2-40B4-BE49-F238E27FC236}">
                <a16:creationId xmlns:a16="http://schemas.microsoft.com/office/drawing/2014/main" id="{DDD8FCB9-5934-402C-ABD9-029962EFE0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065690" y="4640012"/>
            <a:ext cx="3960736" cy="242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3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819 -0.3638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02" y="-1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4" grpId="1"/>
      <p:bldP spid="5" grpId="0" animBg="1"/>
      <p:bldP spid="7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43A634-280F-4C19-84DC-E7963C047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904"/>
            <a:ext cx="12192000" cy="63701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A87FA90-50E2-4DAE-92EB-9000DF83E65A}"/>
              </a:ext>
            </a:extLst>
          </p:cNvPr>
          <p:cNvSpPr/>
          <p:nvPr/>
        </p:nvSpPr>
        <p:spPr>
          <a:xfrm>
            <a:off x="-18659" y="1679510"/>
            <a:ext cx="2258006" cy="493458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Bloques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561484-AE6E-407C-A0CB-51A9D95164E0}"/>
              </a:ext>
            </a:extLst>
          </p:cNvPr>
          <p:cNvSpPr/>
          <p:nvPr/>
        </p:nvSpPr>
        <p:spPr>
          <a:xfrm>
            <a:off x="0" y="413657"/>
            <a:ext cx="2239347" cy="126585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Sección / Categorías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CEE59C-AE35-45D3-8733-CDCB2F86A5B0}"/>
              </a:ext>
            </a:extLst>
          </p:cNvPr>
          <p:cNvSpPr/>
          <p:nvPr/>
        </p:nvSpPr>
        <p:spPr>
          <a:xfrm>
            <a:off x="2239347" y="413657"/>
            <a:ext cx="5029200" cy="620043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Espacio de Programación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44FA5A-98FC-430D-BEF3-44D4C7ECB8FB}"/>
              </a:ext>
            </a:extLst>
          </p:cNvPr>
          <p:cNvSpPr/>
          <p:nvPr/>
        </p:nvSpPr>
        <p:spPr>
          <a:xfrm>
            <a:off x="7268547" y="413657"/>
            <a:ext cx="4923453" cy="384110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Código ARDUINO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5F670D-6E4A-4572-8434-C69551B039B4}"/>
              </a:ext>
            </a:extLst>
          </p:cNvPr>
          <p:cNvSpPr/>
          <p:nvPr/>
        </p:nvSpPr>
        <p:spPr>
          <a:xfrm>
            <a:off x="7268546" y="4254758"/>
            <a:ext cx="4923453" cy="2359337"/>
          </a:xfrm>
          <a:prstGeom prst="rect">
            <a:avLst/>
          </a:pr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COMUNICACIÓN / Monitor Serial</a:t>
            </a:r>
          </a:p>
        </p:txBody>
      </p:sp>
    </p:spTree>
    <p:extLst>
      <p:ext uri="{BB962C8B-B14F-4D97-AF65-F5344CB8AC3E}">
        <p14:creationId xmlns:p14="http://schemas.microsoft.com/office/powerpoint/2010/main" val="3533050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42257-3980-4551-868A-26DC3CB8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590" y="253610"/>
            <a:ext cx="8378529" cy="1027257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Hora de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Rockwell" panose="02060603020205020403" pitchFamily="18" charset="0"/>
              </a:rPr>
              <a:t>PROGRAMAR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E49640-1F41-49EF-9DE6-5B8BD818E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055676" y="0"/>
            <a:ext cx="3136324" cy="6858000"/>
            <a:chOff x="9055676" y="0"/>
            <a:chExt cx="3136324" cy="6858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4EF09CF-3362-453A-9463-F6669A9D3E01}"/>
                </a:ext>
              </a:extLst>
            </p:cNvPr>
            <p:cNvGrpSpPr/>
            <p:nvPr/>
          </p:nvGrpSpPr>
          <p:grpSpPr>
            <a:xfrm>
              <a:off x="9055676" y="0"/>
              <a:ext cx="3136324" cy="6858000"/>
              <a:chOff x="9055676" y="0"/>
              <a:chExt cx="3136324" cy="6858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03AE892-EBD6-40F1-851B-FEADBD59429F}"/>
                  </a:ext>
                </a:extLst>
              </p:cNvPr>
              <p:cNvSpPr/>
              <p:nvPr/>
            </p:nvSpPr>
            <p:spPr>
              <a:xfrm>
                <a:off x="9221932" y="0"/>
                <a:ext cx="2970068" cy="68580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4318653-1A38-442C-BA0F-F2C51149BCFF}"/>
                  </a:ext>
                </a:extLst>
              </p:cNvPr>
              <p:cNvSpPr/>
              <p:nvPr/>
            </p:nvSpPr>
            <p:spPr>
              <a:xfrm>
                <a:off x="9055676" y="0"/>
                <a:ext cx="166255" cy="685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25D63D1-E9CE-42BF-BD4D-374FD0293155}"/>
                  </a:ext>
                </a:extLst>
              </p:cNvPr>
              <p:cNvSpPr/>
              <p:nvPr/>
            </p:nvSpPr>
            <p:spPr>
              <a:xfrm>
                <a:off x="9221932" y="0"/>
                <a:ext cx="114301" cy="6858000"/>
              </a:xfrm>
              <a:prstGeom prst="rect">
                <a:avLst/>
              </a:prstGeom>
              <a:solidFill>
                <a:srgbClr val="FFD3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A4EE865-9F0D-4531-A737-E13A557C0277}"/>
                  </a:ext>
                </a:extLst>
              </p:cNvPr>
              <p:cNvSpPr/>
              <p:nvPr/>
            </p:nvSpPr>
            <p:spPr>
              <a:xfrm>
                <a:off x="9336233" y="0"/>
                <a:ext cx="150667" cy="6858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A1183CB-C5B0-498A-A49C-4180134C74B0}"/>
                  </a:ext>
                </a:extLst>
              </p:cNvPr>
              <p:cNvSpPr/>
              <p:nvPr/>
            </p:nvSpPr>
            <p:spPr>
              <a:xfrm>
                <a:off x="9336233" y="0"/>
                <a:ext cx="57150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4" name="Graphic 13" descr="Glasses">
              <a:extLst>
                <a:ext uri="{FF2B5EF4-FFF2-40B4-BE49-F238E27FC236}">
                  <a16:creationId xmlns:a16="http://schemas.microsoft.com/office/drawing/2014/main" id="{92AEA3DE-CFDD-499C-B6AD-99345EA1C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795024">
              <a:off x="11018693" y="3451676"/>
              <a:ext cx="1034563" cy="1034563"/>
            </a:xfrm>
            <a:prstGeom prst="rect">
              <a:avLst/>
            </a:prstGeom>
          </p:spPr>
        </p:pic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D83E472-316B-42B5-9901-2C007C5B7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3017" y="3346882"/>
            <a:ext cx="2265632" cy="2015836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80FAC8-A68E-47AE-9778-F3A5964812E2}"/>
              </a:ext>
            </a:extLst>
          </p:cNvPr>
          <p:cNvSpPr/>
          <p:nvPr/>
        </p:nvSpPr>
        <p:spPr>
          <a:xfrm>
            <a:off x="365958" y="1572781"/>
            <a:ext cx="81707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Hoy aprenderemos a utilizar nuestra placa VENNOM y crearemos varios programas divertidos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Ten a mano lo </a:t>
            </a:r>
            <a:r>
              <a:rPr lang="es-EC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siguiente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00DCA9-3B7A-4837-9C64-F0CE0D5E2B3A}"/>
              </a:ext>
            </a:extLst>
          </p:cNvPr>
          <p:cNvSpPr txBox="1"/>
          <p:nvPr/>
        </p:nvSpPr>
        <p:spPr>
          <a:xfrm>
            <a:off x="649430" y="5520166"/>
            <a:ext cx="1984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Placa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Vennom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EE42B7D-A1DC-4708-8147-D9D746BA7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64034" y="3346882"/>
            <a:ext cx="2268675" cy="2015836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051D9B-1137-438D-A466-460D44ED3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18093" y="3346882"/>
            <a:ext cx="2268675" cy="2015836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B674D5-C064-4DDD-8FE9-D8801F4C0A04}"/>
              </a:ext>
            </a:extLst>
          </p:cNvPr>
          <p:cNvSpPr txBox="1"/>
          <p:nvPr/>
        </p:nvSpPr>
        <p:spPr>
          <a:xfrm>
            <a:off x="3600449" y="5520166"/>
            <a:ext cx="1984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Cable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usb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/mini-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usb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A0715F-CA2B-4594-91FD-D8C6E5E10965}"/>
              </a:ext>
            </a:extLst>
          </p:cNvPr>
          <p:cNvSpPr txBox="1"/>
          <p:nvPr/>
        </p:nvSpPr>
        <p:spPr>
          <a:xfrm>
            <a:off x="6552007" y="5546717"/>
            <a:ext cx="1984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MBlock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8" name="Picture 27" descr="A circuit board&#10;&#10;Description generated with high confidence">
            <a:extLst>
              <a:ext uri="{FF2B5EF4-FFF2-40B4-BE49-F238E27FC236}">
                <a16:creationId xmlns:a16="http://schemas.microsoft.com/office/drawing/2014/main" id="{FED9CAED-E2B1-49A1-85EE-BB372F188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43" y="3530881"/>
            <a:ext cx="1089415" cy="16478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603EF0-290E-4B7D-8135-FB5C74DE49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39" r="2479" b="6998"/>
          <a:stretch/>
        </p:blipFill>
        <p:spPr>
          <a:xfrm>
            <a:off x="6828496" y="3553480"/>
            <a:ext cx="1495441" cy="150765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E840FA2-B4D8-4765-B497-200D275BA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3125" y="3638796"/>
            <a:ext cx="2066482" cy="1439371"/>
          </a:xfrm>
          <a:prstGeom prst="rect">
            <a:avLst/>
          </a:prstGeom>
        </p:spPr>
      </p:pic>
      <p:pic>
        <p:nvPicPr>
          <p:cNvPr id="50" name="Imagen 6">
            <a:extLst>
              <a:ext uri="{FF2B5EF4-FFF2-40B4-BE49-F238E27FC236}">
                <a16:creationId xmlns:a16="http://schemas.microsoft.com/office/drawing/2014/main" id="{52A7585E-9452-4A1D-B92D-D68584BADC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29061" y="54268"/>
            <a:ext cx="723048" cy="523783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F0B4223-C378-429B-BEA1-5F9198E3D4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05503" y="4234717"/>
            <a:ext cx="1454726" cy="1454726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45D5C496-B383-4158-8F2E-128E35436C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020088" y="5582547"/>
            <a:ext cx="1031771" cy="103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9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11" grpId="0"/>
      <p:bldP spid="13" grpId="0"/>
      <p:bldP spid="18" grpId="0" animBg="1"/>
      <p:bldP spid="19" grpId="0" animBg="1"/>
      <p:bldP spid="20" grpId="0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ab Safety Template - blue design.potx" id="{6698E7C4-46F3-4B25-BFA1-E1D6AD3BE9F4}" vid="{1972FE81-5A08-41E9-AFBD-04B7B10F8F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Lab safety</Template>
  <TotalTime>0</TotalTime>
  <Words>272</Words>
  <Application>Microsoft Office PowerPoint</Application>
  <PresentationFormat>Widescreen</PresentationFormat>
  <Paragraphs>67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Microsoft Uighur</vt:lpstr>
      <vt:lpstr>Monotype Corsiva</vt:lpstr>
      <vt:lpstr>Rockwell</vt:lpstr>
      <vt:lpstr>Tahoma</vt:lpstr>
      <vt:lpstr>Office Theme</vt:lpstr>
      <vt:lpstr>Robótica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Hora de PROGRAMAR</vt:lpstr>
      <vt:lpstr>PowerPoint Presentation</vt:lpstr>
      <vt:lpstr>PowerPoint Presentation</vt:lpstr>
      <vt:lpstr>Práctica 1</vt:lpstr>
      <vt:lpstr>Práctica 2</vt:lpstr>
      <vt:lpstr>Recuerda…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2018-12-10T16:44:01Z</dcterms:created>
  <dcterms:modified xsi:type="dcterms:W3CDTF">2018-12-14T22:41:24Z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2018-08-20T20:18:53.6769504Z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